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2F41FF"/>
    <a:srgbClr val="402FFF"/>
    <a:srgbClr val="000052"/>
    <a:srgbClr val="00003A"/>
    <a:srgbClr val="567BFF"/>
    <a:srgbClr val="FFFFFF"/>
    <a:srgbClr val="FFFDEF"/>
    <a:srgbClr val="206020"/>
    <a:srgbClr val="202070"/>
    <a:srgbClr val="296D4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9769" autoAdjust="0"/>
    <p:restoredTop sz="96026" autoAdjust="0"/>
  </p:normalViewPr>
  <p:slideViewPr>
    <p:cSldViewPr>
      <p:cViewPr>
        <p:scale>
          <a:sx n="95" d="100"/>
          <a:sy n="95" d="100"/>
        </p:scale>
        <p:origin x="-3128" y="-1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9" d="100"/>
          <a:sy n="129" d="100"/>
        </p:scale>
        <p:origin x="-283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369B04-2B3A-4753-B05B-0DF5FC7520FB}" type="datetimeFigureOut">
              <a:rPr lang="en-US"/>
              <a:pPr>
                <a:defRPr/>
              </a:pPr>
              <a:t>11/22/15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3A3024-EC4E-4937-AE02-683340493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49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93EB3A-A22B-4F90-89EE-E62A8CB79A8F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54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93EB3A-A22B-4F90-89EE-E62A8CB79A8F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54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93EB3A-A22B-4F90-89EE-E62A8CB79A8F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54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93EB3A-A22B-4F90-89EE-E62A8CB79A8F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54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2374901"/>
          </a:xfrm>
          <a:prstGeom prst="rect">
            <a:avLst/>
          </a:prstGeom>
        </p:spPr>
      </p:pic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2459496" y="2649686"/>
            <a:ext cx="4225022" cy="9233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D3648"/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5400" b="1" dirty="0" smtClean="0">
                <a:solidFill>
                  <a:srgbClr val="000090"/>
                </a:solidFill>
                <a:effectLst/>
              </a:rPr>
              <a:t>Own Project</a:t>
            </a:r>
            <a:endParaRPr lang="en-GB" sz="5400" b="1" dirty="0" smtClean="0">
              <a:solidFill>
                <a:srgbClr val="000090"/>
              </a:solidFill>
              <a:effectLst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683568" y="3717032"/>
            <a:ext cx="7776866" cy="2736304"/>
          </a:xfrm>
          <a:prstGeom prst="rect">
            <a:avLst/>
          </a:prstGeom>
          <a:solidFill>
            <a:srgbClr val="2F41FF">
              <a:alpha val="30000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9" name="Rectangle 1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23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kern="0" dirty="0" smtClean="0">
                <a:solidFill>
                  <a:srgbClr val="000052"/>
                </a:solidFill>
                <a:effectLst>
                  <a:glow rad="330200">
                    <a:schemeClr val="bg1">
                      <a:alpha val="75000"/>
                    </a:schemeClr>
                  </a:glow>
                </a:effectLst>
              </a:rPr>
              <a:t>6.861/6.869</a:t>
            </a:r>
            <a:r>
              <a:rPr lang="en-US" sz="3200" kern="0" baseline="0" dirty="0" smtClean="0">
                <a:solidFill>
                  <a:srgbClr val="000052"/>
                </a:solidFill>
                <a:effectLst>
                  <a:glow rad="330200">
                    <a:schemeClr val="bg1">
                      <a:alpha val="75000"/>
                    </a:schemeClr>
                  </a:glow>
                </a:effectLst>
              </a:rPr>
              <a:t> Advances in Computer Vision</a:t>
            </a:r>
            <a:endParaRPr lang="en-US" sz="3200" kern="0" dirty="0" smtClean="0">
              <a:solidFill>
                <a:srgbClr val="000052"/>
              </a:solidFill>
              <a:effectLst>
                <a:glow rad="3302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773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33DFA8-EC8F-478D-BB87-A81C12835D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9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4763"/>
            <a:ext cx="2057400" cy="6130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4763"/>
            <a:ext cx="6019800" cy="6130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C825FF-5CCE-4C79-8BB6-C5AE36ABC6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084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21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47FE1A-3CF1-4A67-BA23-89E92287F9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751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0A6CB6-6C37-4FD1-A18D-9A3E369FEE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785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733F47-C704-467F-9D95-6080346105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635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8CCC35-6015-47C9-BDA3-60BE67C127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08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402DF8-4038-4EBC-A0BF-A651549BD3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375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1B0A41-1246-49F7-8E24-E2919E4EF8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73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50" y="0"/>
            <a:ext cx="97155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ACFB48-DC82-4379-8F54-932B4F9904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78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184301"/>
          <a:stretch/>
        </p:blipFill>
        <p:spPr>
          <a:xfrm>
            <a:off x="0" y="-1524000"/>
            <a:ext cx="9144000" cy="2374901"/>
          </a:xfrm>
          <a:prstGeom prst="rect">
            <a:avLst/>
          </a:prstGeom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17569"/>
            <a:ext cx="6444208" cy="6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8" name="Rectangle 12"/>
          <p:cNvSpPr txBox="1">
            <a:spLocks noChangeArrowheads="1"/>
          </p:cNvSpPr>
          <p:nvPr userDrawn="1"/>
        </p:nvSpPr>
        <p:spPr bwMode="auto">
          <a:xfrm>
            <a:off x="7056784" y="17569"/>
            <a:ext cx="2123728" cy="66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20207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2000" b="0" i="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 Light"/>
                <a:cs typeface="Helvetica Neue Light"/>
              </a:rPr>
              <a:t>Own Project</a:t>
            </a:r>
            <a:endParaRPr lang="en-US" sz="2000" b="0" i="0" kern="0" dirty="0" smtClean="0">
              <a:solidFill>
                <a:schemeClr val="accent1">
                  <a:lumMod val="20000"/>
                  <a:lumOff val="80000"/>
                </a:schemeClr>
              </a:solidFill>
              <a:latin typeface="Helvetica Neue Light"/>
              <a:cs typeface="Helvetica Neue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effectLst>
            <a:glow rad="508000">
              <a:schemeClr val="accent3">
                <a:satMod val="175000"/>
                <a:alpha val="4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0207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0207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0207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0207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683568" y="3729731"/>
            <a:ext cx="7776863" cy="273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4400" b="1" dirty="0" smtClean="0"/>
              <a:t>Title of Project</a:t>
            </a:r>
          </a:p>
          <a:p>
            <a:pPr algn="ctr" eaLnBrk="1" hangingPunct="1"/>
            <a:endParaRPr lang="en-GB" sz="2400" b="1" dirty="0"/>
          </a:p>
          <a:p>
            <a:pPr algn="ctr" eaLnBrk="1" hangingPunct="1"/>
            <a:r>
              <a:rPr lang="en-GB" sz="2400" b="1" i="1" dirty="0" smtClean="0"/>
              <a:t>Team members</a:t>
            </a:r>
            <a:endParaRPr lang="en-GB" sz="3600" b="1" i="1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5000"/>
    </mc:Choice>
    <mc:Fallback>
      <mp:transition xmlns:mp="http://schemas.microsoft.com/office/mac/powerpoint/2008/main"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Topic/Question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836613"/>
            <a:ext cx="8642350" cy="5688012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0" y="6459594"/>
            <a:ext cx="9144000" cy="404812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Helvetica Neue Light"/>
                <a:cs typeface="Helvetica Neue Light"/>
              </a:rPr>
              <a:t>Members</a:t>
            </a:r>
            <a:r>
              <a:rPr lang="en-US" sz="1400" dirty="0" smtClean="0">
                <a:latin typeface="Helvetica Neue Light"/>
                <a:cs typeface="Helvetica Neue Light"/>
              </a:rPr>
              <a:t>: Wolverine, Cyclops, Jean Gray 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30000"/>
    </mc:Choice>
    <mc:Fallback>
      <mp:transition xmlns:mp="http://schemas.microsoft.com/office/mac/powerpoint/2008/main"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Approach/Method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836613"/>
            <a:ext cx="8642350" cy="5688012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6459594"/>
            <a:ext cx="9144000" cy="404812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Helvetica Neue Light"/>
                <a:cs typeface="Helvetica Neue Light"/>
              </a:rPr>
              <a:t>Members</a:t>
            </a:r>
            <a:r>
              <a:rPr lang="en-US" sz="1400" dirty="0" smtClean="0">
                <a:latin typeface="Helvetica Neue Light"/>
                <a:cs typeface="Helvetica Neue Light"/>
              </a:rPr>
              <a:t>: Wolverine, Cyclops, Jean Gray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852417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30000"/>
    </mc:Choice>
    <mc:Fallback>
      <mp:transition xmlns:mp="http://schemas.microsoft.com/office/mac/powerpoint/2008/main"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836613"/>
            <a:ext cx="8642350" cy="5688012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0" y="6459594"/>
            <a:ext cx="9144000" cy="404812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Helvetica Neue Light"/>
                <a:cs typeface="Helvetica Neue Light"/>
              </a:rPr>
              <a:t>Members</a:t>
            </a:r>
            <a:r>
              <a:rPr lang="en-US" sz="1400" dirty="0" smtClean="0">
                <a:latin typeface="Helvetica Neue Light"/>
                <a:cs typeface="Helvetica Neue Light"/>
              </a:rPr>
              <a:t>: Wolverine, Cyclops, Jean Gray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959307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30000"/>
    </mc:Choice>
    <mc:Fallback>
      <mp:transition xmlns:mp="http://schemas.microsoft.com/office/mac/powerpoint/2008/main"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Conclusion/Further </a:t>
            </a:r>
            <a:r>
              <a:rPr lang="en-US" dirty="0" smtClean="0"/>
              <a:t>plan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250825" y="836613"/>
            <a:ext cx="8642350" cy="5688012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0" y="6459594"/>
            <a:ext cx="9144000" cy="404812"/>
          </a:xfrm>
          <a:prstGeom prst="rect">
            <a:avLst/>
          </a:prstGeom>
        </p:spPr>
        <p:txBody>
          <a:bodyPr vert="horz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Helvetica Neue Light"/>
                <a:cs typeface="Helvetica Neue Light"/>
              </a:rPr>
              <a:t>Members</a:t>
            </a:r>
            <a:r>
              <a:rPr lang="en-US" sz="1400" dirty="0" smtClean="0">
                <a:latin typeface="Helvetica Neue Light"/>
                <a:cs typeface="Helvetica Neue Light"/>
              </a:rPr>
              <a:t>: Wolverine, Cyclops, Jean Gray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959307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30000"/>
    </mc:Choice>
    <mc:Fallback>
      <mp:transition xmlns:mp="http://schemas.microsoft.com/office/mac/powerpoint/2008/main" spd="slow" advClick="0"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53</Words>
  <Application>Microsoft Macintosh PowerPoint</Application>
  <PresentationFormat>On-screen Show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Topic/Question</vt:lpstr>
      <vt:lpstr>Approach/Method</vt:lpstr>
      <vt:lpstr>Results</vt:lpstr>
      <vt:lpstr> Conclusion/Further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CVPR10 poster spotlight presentation</dc:subject>
  <dc:creator>Eric</dc:creator>
  <cp:lastModifiedBy>Aude Oliva</cp:lastModifiedBy>
  <cp:revision>67</cp:revision>
  <dcterms:created xsi:type="dcterms:W3CDTF">2015-11-23T00:59:20Z</dcterms:created>
  <dcterms:modified xsi:type="dcterms:W3CDTF">2015-11-23T01:03:20Z</dcterms:modified>
</cp:coreProperties>
</file>