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media/media1.mov" ContentType="video/unknown"/>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000000"/>
        </a:solidFill>
        <a:effectLst/>
        <a:uFillTx/>
        <a:latin typeface="+mn-lt"/>
        <a:ea typeface="+mn-ea"/>
        <a:cs typeface="+mn-cs"/>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000000"/>
        </a:solidFill>
        <a:effectLst/>
        <a:uFillTx/>
        <a:latin typeface="+mn-lt"/>
        <a:ea typeface="+mn-ea"/>
        <a:cs typeface="+mn-cs"/>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000000"/>
        </a:solidFill>
        <a:effectLst/>
        <a:uFillTx/>
        <a:latin typeface="+mn-lt"/>
        <a:ea typeface="+mn-ea"/>
        <a:cs typeface="+mn-cs"/>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000000"/>
        </a:solidFill>
        <a:effectLst/>
        <a:uFillTx/>
        <a:latin typeface="+mn-lt"/>
        <a:ea typeface="+mn-ea"/>
        <a:cs typeface="+mn-cs"/>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000000"/>
        </a:solidFill>
        <a:effectLst/>
        <a:uFillTx/>
        <a:latin typeface="+mn-lt"/>
        <a:ea typeface="+mn-ea"/>
        <a:cs typeface="+mn-cs"/>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000000"/>
        </a:solidFill>
        <a:effectLst/>
        <a:uFillTx/>
        <a:latin typeface="+mn-lt"/>
        <a:ea typeface="+mn-ea"/>
        <a:cs typeface="+mn-cs"/>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000000"/>
        </a:solidFill>
        <a:effectLst/>
        <a:uFillTx/>
        <a:latin typeface="+mn-lt"/>
        <a:ea typeface="+mn-ea"/>
        <a:cs typeface="+mn-cs"/>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000000"/>
        </a:solidFill>
        <a:effectLst/>
        <a:uFillTx/>
        <a:latin typeface="+mn-lt"/>
        <a:ea typeface="+mn-ea"/>
        <a:cs typeface="+mn-cs"/>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00000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Ref idx="minor">
          <a:srgbClr val="000000"/>
        </a:fontRef>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365" name="Shape 365"/>
          <p:cNvSpPr/>
          <p:nvPr>
            <p:ph type="sldImg"/>
          </p:nvPr>
        </p:nvSpPr>
        <p:spPr>
          <a:xfrm>
            <a:off x="1143000" y="685800"/>
            <a:ext cx="4572000" cy="3429000"/>
          </a:xfrm>
          <a:prstGeom prst="rect">
            <a:avLst/>
          </a:prstGeom>
        </p:spPr>
        <p:txBody>
          <a:bodyPr/>
          <a:lstStyle/>
          <a:p>
            <a:pPr/>
          </a:p>
        </p:txBody>
      </p:sp>
      <p:sp>
        <p:nvSpPr>
          <p:cNvPr id="366" name="Shape 36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93.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101.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105.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109.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110.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6" name="Shape 386"/>
          <p:cNvSpPr/>
          <p:nvPr>
            <p:ph type="sldImg"/>
          </p:nvPr>
        </p:nvSpPr>
        <p:spPr>
          <a:prstGeom prst="rect">
            <a:avLst/>
          </a:prstGeom>
        </p:spPr>
        <p:txBody>
          <a:bodyPr/>
          <a:lstStyle/>
          <a:p>
            <a:pPr/>
          </a:p>
        </p:txBody>
      </p:sp>
      <p:sp>
        <p:nvSpPr>
          <p:cNvPr id="387" name="Shape 387"/>
          <p:cNvSpPr/>
          <p:nvPr>
            <p:ph type="body" sz="quarter" idx="1"/>
          </p:nvPr>
        </p:nvSpPr>
        <p:spPr>
          <a:prstGeom prst="rect">
            <a:avLst/>
          </a:prstGeom>
        </p:spPr>
        <p:txBody>
          <a:bodyPr/>
          <a:lstStyle/>
          <a:p>
            <a:pPr defTabSz="912401">
              <a:lnSpc>
                <a:spcPct val="100000"/>
              </a:lnSpc>
              <a:defRPr sz="1000">
                <a:latin typeface="Helvetica"/>
                <a:ea typeface="Helvetica"/>
                <a:cs typeface="Helvetica"/>
                <a:sym typeface="Helvetica"/>
              </a:defRPr>
            </a:pPr>
            <a:r>
              <a:t>What we have seen so far is a situation like this.</a:t>
            </a:r>
          </a:p>
          <a:p>
            <a:pPr defTabSz="912401">
              <a:lnSpc>
                <a:spcPct val="100000"/>
              </a:lnSpc>
              <a:defRPr sz="1000">
                <a:latin typeface="Helvetica"/>
                <a:ea typeface="Helvetica"/>
                <a:cs typeface="Helvetica"/>
                <a:sym typeface="Helvetica"/>
              </a:defRPr>
            </a:pPr>
            <a:r>
              <a:t>We have an image with a single object, and want to estimate the class of this image.</a:t>
            </a:r>
          </a:p>
          <a:p>
            <a:pPr defTabSz="912401">
              <a:lnSpc>
                <a:spcPct val="100000"/>
              </a:lnSpc>
              <a:defRPr sz="1000">
                <a:latin typeface="Helvetica"/>
                <a:ea typeface="Helvetica"/>
                <a:cs typeface="Helvetica"/>
                <a:sym typeface="Helvetica"/>
              </a:defRPr>
            </a:pPr>
            <a:r>
              <a:t>So we take the image, pass it through our classifier, and out comes a single label.</a:t>
            </a:r>
          </a:p>
          <a:p>
            <a:pPr defTabSz="912401">
              <a:lnSpc>
                <a:spcPct val="100000"/>
              </a:lnSpc>
              <a:defRPr sz="1000">
                <a:latin typeface="Helvetica"/>
                <a:ea typeface="Helvetica"/>
                <a:cs typeface="Helvetica"/>
                <a:sym typeface="Helvetica"/>
              </a:defRPr>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6" name="Shape 1276"/>
          <p:cNvSpPr/>
          <p:nvPr>
            <p:ph type="sldImg"/>
          </p:nvPr>
        </p:nvSpPr>
        <p:spPr>
          <a:prstGeom prst="rect">
            <a:avLst/>
          </a:prstGeom>
        </p:spPr>
        <p:txBody>
          <a:bodyPr/>
          <a:lstStyle/>
          <a:p>
            <a:pPr/>
          </a:p>
        </p:txBody>
      </p:sp>
      <p:sp>
        <p:nvSpPr>
          <p:cNvPr id="1277" name="Shape 1277"/>
          <p:cNvSpPr/>
          <p:nvPr>
            <p:ph type="body" sz="quarter" idx="1"/>
          </p:nvPr>
        </p:nvSpPr>
        <p:spPr>
          <a:prstGeom prst="rect">
            <a:avLst/>
          </a:prstGeom>
        </p:spPr>
        <p:txBody>
          <a:bodyPr/>
          <a:lstStyle/>
          <a:p>
            <a:pPr/>
            <a:r>
              <a:t>\begin{pmatrix}</a:t>
            </a:r>
          </a:p>
          <a:p>
            <a:pPr/>
            <a:r>
              <a:t>    a &amp; b &amp; c &amp; d &amp; e \\</a:t>
            </a:r>
          </a:p>
          <a:p>
            <a:pPr/>
            <a:r>
              <a:t>    f &amp; a &amp; b &amp; c &amp; d \\</a:t>
            </a:r>
          </a:p>
          <a:p>
            <a:pPr/>
            <a:r>
              <a:t>    g &amp; f &amp; a &amp; b &amp; c \\</a:t>
            </a:r>
          </a:p>
          <a:p>
            <a:pPr/>
            <a:r>
              <a:t>    h &amp; g &amp; f &amp; a &amp; b \\</a:t>
            </a:r>
          </a:p>
          <a:p>
            <a:pPr/>
            <a:r>
              <a:t>    i &amp; h &amp; g &amp; f &amp; a \\</a:t>
            </a:r>
          </a:p>
          <a:p>
            <a:pPr/>
            <a:r>
              <a:t>\end{pmatrix}</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6" name="Shape 1286"/>
          <p:cNvSpPr/>
          <p:nvPr>
            <p:ph type="sldImg"/>
          </p:nvPr>
        </p:nvSpPr>
        <p:spPr>
          <a:prstGeom prst="rect">
            <a:avLst/>
          </a:prstGeom>
        </p:spPr>
        <p:txBody>
          <a:bodyPr/>
          <a:lstStyle/>
          <a:p>
            <a:pPr/>
          </a:p>
        </p:txBody>
      </p:sp>
      <p:sp>
        <p:nvSpPr>
          <p:cNvPr id="1287" name="Shape 1287"/>
          <p:cNvSpPr/>
          <p:nvPr>
            <p:ph type="body" sz="quarter" idx="1"/>
          </p:nvPr>
        </p:nvSpPr>
        <p:spPr>
          <a:prstGeom prst="rect">
            <a:avLst/>
          </a:prstGeom>
        </p:spPr>
        <p:txBody>
          <a:bodyPr/>
          <a:lstStyle/>
          <a:p>
            <a:pPr/>
            <a:r>
              <a:t>\begin{pmatrix}</a:t>
            </a:r>
          </a:p>
          <a:p>
            <a:pPr/>
            <a:r>
              <a:t>    a &amp; b &amp; c &amp; d &amp; e \\</a:t>
            </a:r>
          </a:p>
          <a:p>
            <a:pPr/>
            <a:r>
              <a:t>    f &amp; a &amp; b &amp; c &amp; d \\</a:t>
            </a:r>
          </a:p>
          <a:p>
            <a:pPr/>
            <a:r>
              <a:t>    g &amp; f &amp; a &amp; b &amp; c \\</a:t>
            </a:r>
          </a:p>
          <a:p>
            <a:pPr/>
            <a:r>
              <a:t>    h &amp; g &amp; f &amp; a &amp; b \\</a:t>
            </a:r>
          </a:p>
          <a:p>
            <a:pPr/>
            <a:r>
              <a:t>    i &amp; h &amp; g &amp; f &amp; a \\</a:t>
            </a:r>
          </a:p>
          <a:p>
            <a:pPr/>
            <a:r>
              <a:t>\end{pmatrix}</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2" name="Shape 1442"/>
          <p:cNvSpPr/>
          <p:nvPr>
            <p:ph type="sldImg"/>
          </p:nvPr>
        </p:nvSpPr>
        <p:spPr>
          <a:prstGeom prst="rect">
            <a:avLst/>
          </a:prstGeom>
        </p:spPr>
        <p:txBody>
          <a:bodyPr/>
          <a:lstStyle/>
          <a:p>
            <a:pPr/>
          </a:p>
        </p:txBody>
      </p:sp>
      <p:sp>
        <p:nvSpPr>
          <p:cNvPr id="1443" name="Shape 1443"/>
          <p:cNvSpPr/>
          <p:nvPr>
            <p:ph type="body" sz="quarter" idx="1"/>
          </p:nvPr>
        </p:nvSpPr>
        <p:spPr>
          <a:prstGeom prst="rect">
            <a:avLst/>
          </a:prstGeom>
        </p:spPr>
        <p:txBody>
          <a:bodyPr/>
          <a:lstStyle/>
          <a:p>
            <a:pPr/>
            <a:r>
              <a:t>\mathbf{y} = \sum_c \mathbf{w}_c \circ \mathbf{x}_c + \mathbf{b}</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8" name="Shape 1528"/>
          <p:cNvSpPr/>
          <p:nvPr>
            <p:ph type="sldImg"/>
          </p:nvPr>
        </p:nvSpPr>
        <p:spPr>
          <a:prstGeom prst="rect">
            <a:avLst/>
          </a:prstGeom>
        </p:spPr>
        <p:txBody>
          <a:bodyPr/>
          <a:lstStyle/>
          <a:p>
            <a:pPr/>
          </a:p>
        </p:txBody>
      </p:sp>
      <p:sp>
        <p:nvSpPr>
          <p:cNvPr id="1529" name="Shape 1529"/>
          <p:cNvSpPr/>
          <p:nvPr>
            <p:ph type="body" sz="quarter" idx="1"/>
          </p:nvPr>
        </p:nvSpPr>
        <p:spPr>
          <a:prstGeom prst="rect">
            <a:avLst/>
          </a:prstGeom>
        </p:spPr>
        <p:txBody>
          <a:bodyPr/>
          <a:lstStyle/>
          <a:p>
            <a:pPr/>
            <a:r>
              <a:t>\mathbb{R}^{N \times C_1} \rightarrow \mathbb{R}^{N \times C_2}</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8" name="Shape 1608"/>
          <p:cNvSpPr/>
          <p:nvPr>
            <p:ph type="sldImg"/>
          </p:nvPr>
        </p:nvSpPr>
        <p:spPr>
          <a:prstGeom prst="rect">
            <a:avLst/>
          </a:prstGeom>
        </p:spPr>
        <p:txBody>
          <a:bodyPr/>
          <a:lstStyle/>
          <a:p>
            <a:pPr/>
          </a:p>
        </p:txBody>
      </p:sp>
      <p:sp>
        <p:nvSpPr>
          <p:cNvPr id="1609" name="Shape 1609"/>
          <p:cNvSpPr/>
          <p:nvPr>
            <p:ph type="body" sz="quarter" idx="1"/>
          </p:nvPr>
        </p:nvSpPr>
        <p:spPr>
          <a:prstGeom prst="rect">
            <a:avLst/>
          </a:prstGeom>
        </p:spPr>
        <p:txBody>
          <a:bodyPr/>
          <a:lstStyle/>
          <a:p>
            <a:pPr/>
            <a:r>
              <a:t>\mathbf{y}_k = \sum_c \mathbf{w}_{k_c} \circ \mathbf{x}_c</a:t>
            </a:r>
          </a:p>
          <a:p>
            <a:pPr/>
          </a:p>
          <a:p>
            <a:pPr/>
            <a:r>
              <a:t>\mathbb{R}^{N \times C} \rightarrow \mathbb{R}^{N \times K}</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3" name="Shape 1623"/>
          <p:cNvSpPr/>
          <p:nvPr>
            <p:ph type="sldImg"/>
          </p:nvPr>
        </p:nvSpPr>
        <p:spPr>
          <a:prstGeom prst="rect">
            <a:avLst/>
          </a:prstGeom>
        </p:spPr>
        <p:txBody>
          <a:bodyPr/>
          <a:lstStyle/>
          <a:p>
            <a:pPr/>
          </a:p>
        </p:txBody>
      </p:sp>
      <p:sp>
        <p:nvSpPr>
          <p:cNvPr id="1624" name="Shape 1624"/>
          <p:cNvSpPr/>
          <p:nvPr>
            <p:ph type="body" sz="quarter" idx="1"/>
          </p:nvPr>
        </p:nvSpPr>
        <p:spPr>
          <a:prstGeom prst="rect">
            <a:avLst/>
          </a:prstGeom>
        </p:spPr>
        <p:txBody>
          <a:bodyPr/>
          <a:lstStyle/>
          <a:p>
            <a:pPr/>
            <a:r>
              <a:t>\mathbb{R}^{H \times W \times C_1} \rightarrow \mathbb{R}^{H \times W \times C_{2}}</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8" name="Shape 1678"/>
          <p:cNvSpPr/>
          <p:nvPr>
            <p:ph type="sldImg"/>
          </p:nvPr>
        </p:nvSpPr>
        <p:spPr>
          <a:prstGeom prst="rect">
            <a:avLst/>
          </a:prstGeom>
        </p:spPr>
        <p:txBody>
          <a:bodyPr/>
          <a:lstStyle/>
          <a:p>
            <a:pPr/>
          </a:p>
        </p:txBody>
      </p:sp>
      <p:sp>
        <p:nvSpPr>
          <p:cNvPr id="1679" name="Shape 1679"/>
          <p:cNvSpPr/>
          <p:nvPr>
            <p:ph type="body" sz="quarter" idx="1"/>
          </p:nvPr>
        </p:nvSpPr>
        <p:spPr>
          <a:prstGeom prst="rect">
            <a:avLst/>
          </a:prstGeom>
        </p:spPr>
        <p:txBody>
          <a:bodyPr/>
          <a:lstStyle/>
          <a:p>
            <a:pPr/>
            <a:r>
              <a:t>\mathbb{R}^{N \times C^{(0)}} \rightarrow \mathbb{R}^{N \times C^{(1)}}</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8" name="Shape 1728"/>
          <p:cNvSpPr/>
          <p:nvPr>
            <p:ph type="sldImg"/>
          </p:nvPr>
        </p:nvSpPr>
        <p:spPr>
          <a:prstGeom prst="rect">
            <a:avLst/>
          </a:prstGeom>
        </p:spPr>
        <p:txBody>
          <a:bodyPr/>
          <a:lstStyle/>
          <a:p>
            <a:pPr/>
          </a:p>
        </p:txBody>
      </p:sp>
      <p:sp>
        <p:nvSpPr>
          <p:cNvPr id="1729" name="Shape 1729"/>
          <p:cNvSpPr/>
          <p:nvPr>
            <p:ph type="body" sz="quarter" idx="1"/>
          </p:nvPr>
        </p:nvSpPr>
        <p:spPr>
          <a:prstGeom prst="rect">
            <a:avLst/>
          </a:prstGeom>
        </p:spPr>
        <p:txBody>
          <a:bodyPr/>
          <a:lstStyle/>
          <a:p>
            <a:pPr/>
            <a:r>
              <a:t>\mathbb{R}^{N \times C^{(0)}} \rightarrow \mathbb{R}^{N \times C^{(1)}}</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9" name="Shape 1739"/>
          <p:cNvSpPr/>
          <p:nvPr>
            <p:ph type="sldImg"/>
          </p:nvPr>
        </p:nvSpPr>
        <p:spPr>
          <a:prstGeom prst="rect">
            <a:avLst/>
          </a:prstGeom>
        </p:spPr>
        <p:txBody>
          <a:bodyPr/>
          <a:lstStyle/>
          <a:p>
            <a:pPr/>
          </a:p>
        </p:txBody>
      </p:sp>
      <p:sp>
        <p:nvSpPr>
          <p:cNvPr id="1740" name="Shape 1740"/>
          <p:cNvSpPr/>
          <p:nvPr>
            <p:ph type="body" sz="quarter" idx="1"/>
          </p:nvPr>
        </p:nvSpPr>
        <p:spPr>
          <a:prstGeom prst="rect">
            <a:avLst/>
          </a:prstGeom>
        </p:spPr>
        <p:txBody>
          <a:bodyPr/>
          <a:lstStyle/>
          <a:p>
            <a:pPr/>
            <a:r>
              <a:t>\mathbf{x}_l \in \mathbb{R}^{H \times W \times C_l}</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3" name="Shape 1753"/>
          <p:cNvSpPr/>
          <p:nvPr>
            <p:ph type="sldImg"/>
          </p:nvPr>
        </p:nvSpPr>
        <p:spPr>
          <a:prstGeom prst="rect">
            <a:avLst/>
          </a:prstGeom>
        </p:spPr>
        <p:txBody>
          <a:bodyPr/>
          <a:lstStyle/>
          <a:p>
            <a:pPr/>
          </a:p>
        </p:txBody>
      </p:sp>
      <p:sp>
        <p:nvSpPr>
          <p:cNvPr id="1754" name="Shape 1754"/>
          <p:cNvSpPr/>
          <p:nvPr>
            <p:ph type="body" sz="quarter" idx="1"/>
          </p:nvPr>
        </p:nvSpPr>
        <p:spPr>
          <a:prstGeom prst="rect">
            <a:avLst/>
          </a:prstGeom>
        </p:spPr>
        <p:txBody>
          <a:bodyPr/>
          <a:lstStyle/>
          <a:p>
            <a:pPr/>
            <a:r>
              <a:t>\mathbf{h}_1 \in \mathbb{R}^{N_{\texttt{batch}} \times C_1}</a:t>
            </a:r>
          </a:p>
          <a:p>
            <a:pPr/>
            <a:r>
              <a:t>\mathbf{h}_2 \in \mathbb{R}^{N_{\texttt{batch}} \times C_2}</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1" name="Shape 391"/>
          <p:cNvSpPr/>
          <p:nvPr>
            <p:ph type="sldImg"/>
          </p:nvPr>
        </p:nvSpPr>
        <p:spPr>
          <a:prstGeom prst="rect">
            <a:avLst/>
          </a:prstGeom>
        </p:spPr>
        <p:txBody>
          <a:bodyPr/>
          <a:lstStyle/>
          <a:p>
            <a:pPr/>
          </a:p>
        </p:txBody>
      </p:sp>
      <p:sp>
        <p:nvSpPr>
          <p:cNvPr id="392" name="Shape 392"/>
          <p:cNvSpPr/>
          <p:nvPr>
            <p:ph type="body" sz="quarter" idx="1"/>
          </p:nvPr>
        </p:nvSpPr>
        <p:spPr>
          <a:prstGeom prst="rect">
            <a:avLst/>
          </a:prstGeom>
        </p:spPr>
        <p:txBody>
          <a:bodyPr/>
          <a:lstStyle/>
          <a:p>
            <a:pPr defTabSz="914400">
              <a:lnSpc>
                <a:spcPct val="100000"/>
              </a:lnSpc>
              <a:defRPr sz="2000">
                <a:latin typeface="Helvetica"/>
                <a:ea typeface="Helvetica"/>
                <a:cs typeface="Helvetica"/>
                <a:sym typeface="Helvetica"/>
              </a:defRPr>
            </a:pPr>
            <a:r>
              <a:t>What do we do in a situation like this? We have multiple objects, but we also have a large part of the image that is just the sky.</a:t>
            </a:r>
          </a:p>
          <a:p>
            <a:pPr defTabSz="914400">
              <a:lnSpc>
                <a:spcPct val="100000"/>
              </a:lnSpc>
              <a:defRPr sz="2000">
                <a:latin typeface="Helvetica"/>
                <a:ea typeface="Helvetica"/>
                <a:cs typeface="Helvetica"/>
                <a:sym typeface="Helvetica"/>
              </a:defRPr>
            </a:pPr>
            <a:r>
              <a:t>Do we want this image to be classified as “bird”? “flock of birds”? “sky”?</a:t>
            </a:r>
          </a:p>
          <a:p>
            <a:pPr defTabSz="914400">
              <a:lnSpc>
                <a:spcPct val="100000"/>
              </a:lnSpc>
              <a:defRPr sz="2000">
                <a:latin typeface="Helvetica"/>
                <a:ea typeface="Helvetica"/>
                <a:cs typeface="Helvetica"/>
                <a:sym typeface="Helvetica"/>
              </a:defRPr>
            </a:pPr>
          </a:p>
          <a:p>
            <a:pPr defTabSz="914400">
              <a:lnSpc>
                <a:spcPct val="100000"/>
              </a:lnSpc>
              <a:defRPr sz="2000">
                <a:latin typeface="Helvetica"/>
                <a:ea typeface="Helvetica"/>
                <a:cs typeface="Helvetica"/>
                <a:sym typeface="Helvetica"/>
              </a:defRPr>
            </a:pPr>
            <a:r>
              <a:t>A single label is usually not enough!</a:t>
            </a:r>
          </a:p>
          <a:p>
            <a:pPr defTabSz="914400">
              <a:lnSpc>
                <a:spcPct val="100000"/>
              </a:lnSpc>
              <a:defRPr sz="2000">
                <a:latin typeface="Helvetica"/>
                <a:ea typeface="Helvetica"/>
                <a:cs typeface="Helvetica"/>
                <a:sym typeface="Helvetica"/>
              </a:defRPr>
            </a:pPr>
            <a:r>
              <a:t>If you would take a photo from where you sit, how would you classify the image? Lecture hall? Students? Projector? MIT?</a:t>
            </a:r>
          </a:p>
          <a:p>
            <a:pPr defTabSz="914400">
              <a:lnSpc>
                <a:spcPct val="100000"/>
              </a:lnSpc>
              <a:defRPr sz="2000">
                <a:latin typeface="Helvetica"/>
                <a:ea typeface="Helvetica"/>
                <a:cs typeface="Helvetica"/>
                <a:sym typeface="Helvetica"/>
              </a:defRPr>
            </a:pPr>
            <a:r>
              <a:t>It is all of these things.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8" name="Shape 1928"/>
          <p:cNvSpPr/>
          <p:nvPr>
            <p:ph type="sldImg"/>
          </p:nvPr>
        </p:nvSpPr>
        <p:spPr>
          <a:prstGeom prst="rect">
            <a:avLst/>
          </a:prstGeom>
        </p:spPr>
        <p:txBody>
          <a:bodyPr/>
          <a:lstStyle/>
          <a:p>
            <a:pPr/>
          </a:p>
        </p:txBody>
      </p:sp>
      <p:sp>
        <p:nvSpPr>
          <p:cNvPr id="1929" name="Shape 1929"/>
          <p:cNvSpPr/>
          <p:nvPr>
            <p:ph type="body" sz="quarter" idx="1"/>
          </p:nvPr>
        </p:nvSpPr>
        <p:spPr>
          <a:prstGeom prst="rect">
            <a:avLst/>
          </a:prstGeom>
        </p:spPr>
        <p:txBody>
          <a:bodyPr/>
          <a:lstStyle/>
          <a:p>
            <a:pPr/>
            <a:r>
              <a:t>\mathbf{h}_1 \in \mathbb{R}^{N_{\texttt{batch}} \times H_1 \times W_1 \times C_1}</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4" name="Shape 1964"/>
          <p:cNvSpPr/>
          <p:nvPr>
            <p:ph type="sldImg"/>
          </p:nvPr>
        </p:nvSpPr>
        <p:spPr>
          <a:prstGeom prst="rect">
            <a:avLst/>
          </a:prstGeom>
        </p:spPr>
        <p:txBody>
          <a:bodyPr/>
          <a:lstStyle/>
          <a:p>
            <a:pPr/>
          </a:p>
        </p:txBody>
      </p:sp>
      <p:sp>
        <p:nvSpPr>
          <p:cNvPr id="1965" name="Shape 1965"/>
          <p:cNvSpPr/>
          <p:nvPr>
            <p:ph type="body" sz="quarter" idx="1"/>
          </p:nvPr>
        </p:nvSpPr>
        <p:spPr>
          <a:prstGeom prst="rect">
            <a:avLst/>
          </a:prstGeom>
        </p:spPr>
        <p:txBody>
          <a:bodyPr/>
          <a:lstStyle/>
          <a:p>
            <a:pPr/>
            <a:r>
              <a:t>How can we use multi-scale modeling in convnets?</a:t>
            </a:r>
          </a:p>
          <a:p>
            <a:pPr/>
            <a:r>
              <a:t>There are two operations to do so, pooling and downsampling.</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7" name="Shape 2067"/>
          <p:cNvSpPr/>
          <p:nvPr>
            <p:ph type="sldImg"/>
          </p:nvPr>
        </p:nvSpPr>
        <p:spPr>
          <a:prstGeom prst="rect">
            <a:avLst/>
          </a:prstGeom>
        </p:spPr>
        <p:txBody>
          <a:bodyPr/>
          <a:lstStyle/>
          <a:p>
            <a:pPr/>
          </a:p>
        </p:txBody>
      </p:sp>
      <p:sp>
        <p:nvSpPr>
          <p:cNvPr id="2068" name="Shape 2068"/>
          <p:cNvSpPr/>
          <p:nvPr>
            <p:ph type="body" sz="quarter" idx="1"/>
          </p:nvPr>
        </p:nvSpPr>
        <p:spPr>
          <a:prstGeom prst="rect">
            <a:avLst/>
          </a:prstGeom>
        </p:spPr>
        <p:txBody>
          <a:bodyPr/>
          <a:lstStyle/>
          <a:p>
            <a:pPr/>
            <a:r>
              <a:t>y_j =\max_{j \in \mathcal{N}(j)} h_j</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4" name="Shape 2144"/>
          <p:cNvSpPr/>
          <p:nvPr>
            <p:ph type="sldImg"/>
          </p:nvPr>
        </p:nvSpPr>
        <p:spPr>
          <a:prstGeom prst="rect">
            <a:avLst/>
          </a:prstGeom>
        </p:spPr>
        <p:txBody>
          <a:bodyPr/>
          <a:lstStyle/>
          <a:p>
            <a:pPr/>
          </a:p>
        </p:txBody>
      </p:sp>
      <p:sp>
        <p:nvSpPr>
          <p:cNvPr id="2145" name="Shape 2145"/>
          <p:cNvSpPr/>
          <p:nvPr>
            <p:ph type="body" sz="quarter" idx="1"/>
          </p:nvPr>
        </p:nvSpPr>
        <p:spPr>
          <a:prstGeom prst="rect">
            <a:avLst/>
          </a:prstGeom>
        </p:spPr>
        <p:txBody>
          <a:bodyPr/>
          <a:lstStyle/>
          <a:p>
            <a:pPr/>
            <a:r>
              <a:t>y_j = \frac{1}{|\mathcal{N}|} \sum_{j \in \mathcal{N}(j)} h_j</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8" name="Shape 2288"/>
          <p:cNvSpPr/>
          <p:nvPr>
            <p:ph type="sldImg"/>
          </p:nvPr>
        </p:nvSpPr>
        <p:spPr>
          <a:prstGeom prst="rect">
            <a:avLst/>
          </a:prstGeom>
        </p:spPr>
        <p:txBody>
          <a:bodyPr/>
          <a:lstStyle/>
          <a:p>
            <a:pPr/>
          </a:p>
        </p:txBody>
      </p:sp>
      <p:sp>
        <p:nvSpPr>
          <p:cNvPr id="2289" name="Shape 2289"/>
          <p:cNvSpPr/>
          <p:nvPr>
            <p:ph type="body" sz="quarter" idx="1"/>
          </p:nvPr>
        </p:nvSpPr>
        <p:spPr>
          <a:prstGeom prst="rect">
            <a:avLst/>
          </a:prstGeom>
        </p:spPr>
        <p:txBody>
          <a:bodyPr/>
          <a:lstStyle>
            <a:lvl1pPr>
              <a:defRPr sz="1600"/>
            </a:lvl1pPr>
          </a:lstStyle>
          <a:p>
            <a:pPr/>
            <a:r>
              <a:t>Cascade of repeated simple computations. With each increasing layer we get more abstracted representations, we get a higher capacity model. This means it can perform more complex and abstract calculations. A shallow network can only efficiently compute simple things, like finding edges. A deep network can efficiently compute harder things like recognizing a clown fish or translating English to Chinese.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4" name="Shape 2414"/>
          <p:cNvSpPr/>
          <p:nvPr>
            <p:ph type="sldImg"/>
          </p:nvPr>
        </p:nvSpPr>
        <p:spPr>
          <a:prstGeom prst="rect">
            <a:avLst/>
          </a:prstGeom>
        </p:spPr>
        <p:txBody>
          <a:bodyPr/>
          <a:lstStyle/>
          <a:p>
            <a:pPr/>
          </a:p>
        </p:txBody>
      </p:sp>
      <p:sp>
        <p:nvSpPr>
          <p:cNvPr id="2415" name="Shape 2415"/>
          <p:cNvSpPr/>
          <p:nvPr>
            <p:ph type="body" sz="quarter" idx="1"/>
          </p:nvPr>
        </p:nvSpPr>
        <p:spPr>
          <a:prstGeom prst="rect">
            <a:avLst/>
          </a:prstGeom>
        </p:spPr>
        <p:txBody>
          <a:bodyPr/>
          <a:lstStyle/>
          <a:p>
            <a:pPr/>
            <a:r>
              <a:t>\mathbb{R}^{H_l \times W_l \times C_l} \rightarrow \mathbb{R}^{H_{l+1} \times W_{l+1} \times C_{l+1}}</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4" name="Shape 2494"/>
          <p:cNvSpPr/>
          <p:nvPr>
            <p:ph type="sldImg"/>
          </p:nvPr>
        </p:nvSpPr>
        <p:spPr>
          <a:prstGeom prst="rect">
            <a:avLst/>
          </a:prstGeom>
        </p:spPr>
        <p:txBody>
          <a:bodyPr/>
          <a:lstStyle/>
          <a:p>
            <a:pPr/>
          </a:p>
        </p:txBody>
      </p:sp>
      <p:sp>
        <p:nvSpPr>
          <p:cNvPr id="2495" name="Shape 2495"/>
          <p:cNvSpPr/>
          <p:nvPr>
            <p:ph type="body" sz="quarter" idx="1"/>
          </p:nvPr>
        </p:nvSpPr>
        <p:spPr>
          <a:prstGeom prst="rect">
            <a:avLst/>
          </a:prstGeom>
        </p:spPr>
        <p:txBody>
          <a:bodyPr/>
          <a:lstStyle>
            <a:lvl1pPr>
              <a:defRPr sz="1600"/>
            </a:lvl1pPr>
          </a:lstStyle>
          <a:p>
            <a:pPr/>
            <a:r>
              <a:t>Cascade of repeated simple computations. With each increasing layer we get more abstracted representations, we get a higher capacity model. This means it can perform more complex and abstract calculations. A shallow network can only efficiently compute simple things, like finding edges. A deep network can efficiently compute harder things like recognizing a clown fish or translating English to Chinese.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1" name="Shape 2901"/>
          <p:cNvSpPr/>
          <p:nvPr>
            <p:ph type="sldImg"/>
          </p:nvPr>
        </p:nvSpPr>
        <p:spPr>
          <a:prstGeom prst="rect">
            <a:avLst/>
          </a:prstGeom>
        </p:spPr>
        <p:txBody>
          <a:bodyPr/>
          <a:lstStyle/>
          <a:p>
            <a:pPr/>
          </a:p>
        </p:txBody>
      </p:sp>
      <p:sp>
        <p:nvSpPr>
          <p:cNvPr id="2902" name="Shape 2902"/>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Start: as you know, over the years, deep neural networks have been widely used in computer vision, specifically for visual recognition. In 2012, the AlexNet is firstly proposed to initialize the revolution of deep convlutional neural networks. AlexNet has 5 conv layer, with extra 3 fully connected layers. It has been applied to the large-scale image classification benchmark ImageNet, </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Final output is just one part of the story, the other half of the story is the internal representations. </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Key: </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a:t>
            </a:r>
          </a:p>
          <a:p>
            <a:pPr>
              <a:lnSpc>
                <a:spcPct val="100000"/>
              </a:lnSpc>
              <a:defRPr sz="1200">
                <a:latin typeface="Calibri"/>
                <a:ea typeface="Calibri"/>
                <a:cs typeface="Calibri"/>
                <a:sym typeface="Calibri"/>
              </a:defRPr>
            </a:pPr>
            <a:r>
              <a:t>A lot of work has been done to improve the final output, such as achieving higher classification accuracy and make the network converge faster. </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Emphasize that people all focus on the final output, the classification layer. (repeat the important points several times in different sentences). Make a story about this motivation slide. Accent (replace word with longer and simpler words).</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Maybe this is one slide. Show all the networks at once. Then emphasize green bbox (</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Diagram should be accuracy.</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41" name="Shape 3041"/>
          <p:cNvSpPr/>
          <p:nvPr>
            <p:ph type="sldImg"/>
          </p:nvPr>
        </p:nvSpPr>
        <p:spPr>
          <a:prstGeom prst="rect">
            <a:avLst/>
          </a:prstGeom>
        </p:spPr>
        <p:txBody>
          <a:bodyPr/>
          <a:lstStyle/>
          <a:p>
            <a:pPr/>
          </a:p>
        </p:txBody>
      </p:sp>
      <p:sp>
        <p:nvSpPr>
          <p:cNvPr id="3042" name="Shape 3042"/>
          <p:cNvSpPr/>
          <p:nvPr>
            <p:ph type="body" sz="quarter" idx="1"/>
          </p:nvPr>
        </p:nvSpPr>
        <p:spPr>
          <a:prstGeom prst="rect">
            <a:avLst/>
          </a:prstGeom>
        </p:spPr>
        <p:txBody>
          <a:bodyPr/>
          <a:lstStyle/>
          <a:p>
            <a:pPr/>
            <a:r>
              <a:t>y = \sum_i w_i x_i</a:t>
            </a:r>
          </a:p>
          <a:p>
            <a:pPr/>
            <a:r>
              <a:t>\mathbf{y} = \sum_i w_i \mathbf{X}_i</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42" name="Shape 3542"/>
          <p:cNvSpPr/>
          <p:nvPr>
            <p:ph type="sldImg"/>
          </p:nvPr>
        </p:nvSpPr>
        <p:spPr>
          <a:prstGeom prst="rect">
            <a:avLst/>
          </a:prstGeom>
        </p:spPr>
        <p:txBody>
          <a:bodyPr/>
          <a:lstStyle/>
          <a:p>
            <a:pPr/>
          </a:p>
        </p:txBody>
      </p:sp>
      <p:sp>
        <p:nvSpPr>
          <p:cNvPr id="3543" name="Shape 3543"/>
          <p:cNvSpPr/>
          <p:nvPr>
            <p:ph type="body" sz="quarter" idx="1"/>
          </p:nvPr>
        </p:nvSpPr>
        <p:spPr>
          <a:prstGeom prst="rect">
            <a:avLst/>
          </a:prstGeom>
        </p:spPr>
        <p:txBody>
          <a:bodyPr/>
          <a:lstStyle/>
          <a:p>
            <a:pPr/>
            <a:r>
              <a:t>So far we processed each token independently (left). There is no mixing. How to mix information across tokens? three strategies (right three columns)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7" name="Shape 407"/>
          <p:cNvSpPr/>
          <p:nvPr>
            <p:ph type="sldImg"/>
          </p:nvPr>
        </p:nvSpPr>
        <p:spPr>
          <a:prstGeom prst="rect">
            <a:avLst/>
          </a:prstGeom>
        </p:spPr>
        <p:txBody>
          <a:bodyPr/>
          <a:lstStyle/>
          <a:p>
            <a:pPr/>
          </a:p>
        </p:txBody>
      </p:sp>
      <p:sp>
        <p:nvSpPr>
          <p:cNvPr id="408" name="Shape 408"/>
          <p:cNvSpPr/>
          <p:nvPr>
            <p:ph type="body" sz="quarter" idx="1"/>
          </p:nvPr>
        </p:nvSpPr>
        <p:spPr>
          <a:prstGeom prst="rect">
            <a:avLst/>
          </a:prstGeom>
        </p:spPr>
        <p:txBody>
          <a:bodyPr/>
          <a:lstStyle/>
          <a:p>
            <a:pPr/>
            <a:r>
              <a:t>One thing we can do is to subdivide the image into patches, and classify each patch separately.</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74" name="Shape 3874"/>
          <p:cNvSpPr/>
          <p:nvPr>
            <p:ph type="sldImg"/>
          </p:nvPr>
        </p:nvSpPr>
        <p:spPr>
          <a:prstGeom prst="rect">
            <a:avLst/>
          </a:prstGeom>
        </p:spPr>
        <p:txBody>
          <a:bodyPr/>
          <a:lstStyle/>
          <a:p>
            <a:pPr/>
          </a:p>
        </p:txBody>
      </p:sp>
      <p:sp>
        <p:nvSpPr>
          <p:cNvPr id="3875" name="Shape 3875"/>
          <p:cNvSpPr/>
          <p:nvPr>
            <p:ph type="body" sz="quarter" idx="1"/>
          </p:nvPr>
        </p:nvSpPr>
        <p:spPr>
          <a:prstGeom prst="rect">
            <a:avLst/>
          </a:prstGeom>
        </p:spPr>
        <p:txBody>
          <a:bodyPr/>
          <a:lstStyle/>
          <a:p>
            <a:pPr/>
            <a:r>
              <a:t>\mathbf{Z} = \texttt{softmax}(\frac{\mathbf{Q}\mathbf{K}^T}{d_k})\mathbf{V}</a:t>
            </a:r>
          </a:p>
          <a:p>
            <a:pPr/>
          </a:p>
          <a:p>
            <a:pPr/>
            <a:r>
              <a:t>\mathbf{A} = \texttt{softmax}(\frac{\mathbf{Q}\mathbf{K}^T}{d_k})</a:t>
            </a:r>
          </a:p>
          <a:p>
            <a:pPr/>
            <a:r>
              <a:t>\mathbf{A}^{\prime} = \mathbf{Q}\mathbf{K}^T</a:t>
            </a:r>
          </a:p>
          <a:p>
            <a:pPr/>
            <a:r>
              <a:t>\mathbf{A} = \texttt{softmax}(\frac{\mathbf{A}^{\prime}}{d_k})</a:t>
            </a:r>
          </a:p>
          <a:p>
            <a:pPr/>
          </a:p>
          <a:p>
            <a:pPr/>
            <a:r>
              <a:t>\mathbf{V} = \mathbf{w}_1^z \circ \mathbf{Z} </a:t>
            </a:r>
          </a:p>
          <a:p>
            <a:pPr/>
            <a:r>
              <a:t>\mathbf{Q} = \mathbf{w}_1^q \circ \mathbf{Z} </a:t>
            </a:r>
          </a:p>
          <a:p>
            <a:pPr/>
            <a:r>
              <a:t>\mathbf{K} = \mathbf{w}_1^k \circ \mathbf{Z}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28" name="Shape 4028"/>
          <p:cNvSpPr/>
          <p:nvPr>
            <p:ph type="sldImg"/>
          </p:nvPr>
        </p:nvSpPr>
        <p:spPr>
          <a:prstGeom prst="rect">
            <a:avLst/>
          </a:prstGeom>
        </p:spPr>
        <p:txBody>
          <a:bodyPr/>
          <a:lstStyle/>
          <a:p>
            <a:pPr/>
          </a:p>
        </p:txBody>
      </p:sp>
      <p:sp>
        <p:nvSpPr>
          <p:cNvPr id="4029" name="Shape 4029"/>
          <p:cNvSpPr/>
          <p:nvPr>
            <p:ph type="body" sz="quarter" idx="1"/>
          </p:nvPr>
        </p:nvSpPr>
        <p:spPr>
          <a:prstGeom prst="rect">
            <a:avLst/>
          </a:prstGeom>
        </p:spPr>
        <p:txBody>
          <a:bodyPr/>
          <a:lstStyle/>
          <a:p>
            <a:pPr/>
            <a:r>
              <a:t>\mathbf{Z} = \texttt{softmax}(\frac{\mathbf{Q}\mathbf{K}^T}{d_k})\mathbf{V}</a:t>
            </a:r>
          </a:p>
          <a:p>
            <a:pPr/>
          </a:p>
          <a:p>
            <a:pPr/>
            <a:r>
              <a:t>\mathbf{A} = \texttt{softmax}(\frac{\mathbf{Q}\mathbf{K}^T}{d_k})</a:t>
            </a:r>
          </a:p>
          <a:p>
            <a:pPr/>
            <a:r>
              <a:t>\mathbf{A}^{\prime} = \mathbf{Q}\mathbf{K}^T</a:t>
            </a:r>
          </a:p>
          <a:p>
            <a:pPr/>
            <a:r>
              <a:t>\mathbf{A} = \texttt{softmax}(\frac{\mathbf{A}^{\prime}}{d_k})</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4" name="Shape 644"/>
          <p:cNvSpPr/>
          <p:nvPr>
            <p:ph type="sldImg"/>
          </p:nvPr>
        </p:nvSpPr>
        <p:spPr>
          <a:prstGeom prst="rect">
            <a:avLst/>
          </a:prstGeom>
        </p:spPr>
        <p:txBody>
          <a:bodyPr/>
          <a:lstStyle/>
          <a:p>
            <a:pPr/>
          </a:p>
        </p:txBody>
      </p:sp>
      <p:sp>
        <p:nvSpPr>
          <p:cNvPr id="645" name="Shape 645"/>
          <p:cNvSpPr/>
          <p:nvPr>
            <p:ph type="body" sz="quarter" idx="1"/>
          </p:nvPr>
        </p:nvSpPr>
        <p:spPr>
          <a:prstGeom prst="rect">
            <a:avLst/>
          </a:prstGeom>
        </p:spPr>
        <p:txBody>
          <a:bodyPr/>
          <a:lstStyle/>
          <a:p>
            <a:pPr/>
            <a:r>
              <a:t>If we break up the grid to be too small, then we don’t have enough context to tell what is going on in each patch, we can’t recognize objects in a tiny patch!</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9" name="Shape 859"/>
          <p:cNvSpPr/>
          <p:nvPr>
            <p:ph type="sldImg"/>
          </p:nvPr>
        </p:nvSpPr>
        <p:spPr>
          <a:prstGeom prst="rect">
            <a:avLst/>
          </a:prstGeom>
        </p:spPr>
        <p:txBody>
          <a:bodyPr/>
          <a:lstStyle/>
          <a:p>
            <a:pPr/>
          </a:p>
        </p:txBody>
      </p:sp>
      <p:sp>
        <p:nvSpPr>
          <p:cNvPr id="860" name="Shape 860"/>
          <p:cNvSpPr/>
          <p:nvPr>
            <p:ph type="body" sz="quarter" idx="1"/>
          </p:nvPr>
        </p:nvSpPr>
        <p:spPr>
          <a:prstGeom prst="rect">
            <a:avLst/>
          </a:prstGeom>
        </p:spPr>
        <p:txBody>
          <a:bodyPr/>
          <a:lstStyle/>
          <a:p>
            <a:pPr>
              <a:defRPr sz="1600"/>
            </a:pPr>
            <a:r>
              <a:t>The advantage of convolution is that parameters are shared. All spatial windows are treated the same way during each filtering operation. This means there are far fewer parameters, weights, to learn. So we can learn more efficiently and avoid overfitting.</a:t>
            </a:r>
          </a:p>
          <a:p>
            <a:pPr>
              <a:defRPr sz="1600"/>
            </a:pPr>
          </a:p>
          <a:p>
            <a:pPr>
              <a:defRPr sz="1600"/>
            </a:pPr>
            <a:r>
              <a:t>This works because stuff in the world is mostly translation invariant. For example, a clown fish looks the same no matter where it is in the image. (Technically, a clown fish on the left looks like a clown fish on the right, except translated to the left, which means the clown fish semantic labels are equivariant with translation.)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3" name="Shape 973"/>
          <p:cNvSpPr/>
          <p:nvPr>
            <p:ph type="sldImg"/>
          </p:nvPr>
        </p:nvSpPr>
        <p:spPr>
          <a:prstGeom prst="rect">
            <a:avLst/>
          </a:prstGeom>
        </p:spPr>
        <p:txBody>
          <a:bodyPr/>
          <a:lstStyle/>
          <a:p>
            <a:pPr/>
          </a:p>
        </p:txBody>
      </p:sp>
      <p:sp>
        <p:nvSpPr>
          <p:cNvPr id="974" name="Shape 974"/>
          <p:cNvSpPr/>
          <p:nvPr>
            <p:ph type="body" sz="quarter" idx="1"/>
          </p:nvPr>
        </p:nvSpPr>
        <p:spPr>
          <a:prstGeom prst="rect">
            <a:avLst/>
          </a:prstGeom>
        </p:spPr>
        <p:txBody>
          <a:bodyPr/>
          <a:lstStyle/>
          <a:p>
            <a:pPr/>
            <a:r>
              <a:t>z_k = \frac{1}{|\mathcal{N}|} \sum_{j \in \mathcal{N}(j)} g(y_j)</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2" name="Shape 1032"/>
          <p:cNvSpPr/>
          <p:nvPr>
            <p:ph type="sldImg"/>
          </p:nvPr>
        </p:nvSpPr>
        <p:spPr>
          <a:prstGeom prst="rect">
            <a:avLst/>
          </a:prstGeom>
        </p:spPr>
        <p:txBody>
          <a:bodyPr/>
          <a:lstStyle/>
          <a:p>
            <a:pPr/>
          </a:p>
        </p:txBody>
      </p:sp>
      <p:sp>
        <p:nvSpPr>
          <p:cNvPr id="1033" name="Shape 1033"/>
          <p:cNvSpPr/>
          <p:nvPr>
            <p:ph type="body" sz="quarter" idx="1"/>
          </p:nvPr>
        </p:nvSpPr>
        <p:spPr>
          <a:prstGeom prst="rect">
            <a:avLst/>
          </a:prstGeom>
        </p:spPr>
        <p:txBody>
          <a:bodyPr/>
          <a:lstStyle/>
          <a:p>
            <a:pPr/>
            <a:r>
              <a:t>\mathbf{z} = \mathbf{w} \circ \mathbf{x} + \mathbf{b}</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0" name="Shape 1120"/>
          <p:cNvSpPr/>
          <p:nvPr>
            <p:ph type="sldImg"/>
          </p:nvPr>
        </p:nvSpPr>
        <p:spPr>
          <a:prstGeom prst="rect">
            <a:avLst/>
          </a:prstGeom>
        </p:spPr>
        <p:txBody>
          <a:bodyPr/>
          <a:lstStyle/>
          <a:p>
            <a:pPr/>
          </a:p>
        </p:txBody>
      </p:sp>
      <p:sp>
        <p:nvSpPr>
          <p:cNvPr id="1121" name="Shape 1121"/>
          <p:cNvSpPr/>
          <p:nvPr>
            <p:ph type="body" sz="quarter" idx="1"/>
          </p:nvPr>
        </p:nvSpPr>
        <p:spPr>
          <a:prstGeom prst="rect">
            <a:avLst/>
          </a:prstGeom>
        </p:spPr>
        <p:txBody>
          <a:bodyPr/>
          <a:lstStyle/>
          <a:p>
            <a:pPr/>
            <a:r>
              <a:t>z_k = \frac{1}{|\mathcal{N}|} \sum_{j \in \mathcal{N}(j)} g(y_j)</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6" name="Shape 1266"/>
          <p:cNvSpPr/>
          <p:nvPr>
            <p:ph type="sldImg"/>
          </p:nvPr>
        </p:nvSpPr>
        <p:spPr>
          <a:prstGeom prst="rect">
            <a:avLst/>
          </a:prstGeom>
        </p:spPr>
        <p:txBody>
          <a:bodyPr/>
          <a:lstStyle/>
          <a:p>
            <a:pPr/>
          </a:p>
        </p:txBody>
      </p:sp>
      <p:sp>
        <p:nvSpPr>
          <p:cNvPr id="1267" name="Shape 1267"/>
          <p:cNvSpPr/>
          <p:nvPr>
            <p:ph type="body" sz="quarter" idx="1"/>
          </p:nvPr>
        </p:nvSpPr>
        <p:spPr>
          <a:prstGeom prst="rect">
            <a:avLst/>
          </a:prstGeom>
        </p:spPr>
        <p:txBody>
          <a:bodyPr/>
          <a:lstStyle/>
          <a:p>
            <a:pPr/>
            <a:r>
              <a:t>\begin{pmatrix}</a:t>
            </a:r>
          </a:p>
          <a:p>
            <a:pPr/>
            <a:r>
              <a:t>    a &amp; b &amp; c &amp; d &amp; e \\</a:t>
            </a:r>
          </a:p>
          <a:p>
            <a:pPr/>
            <a:r>
              <a:t>    f &amp; a &amp; b &amp; c &amp; d \\</a:t>
            </a:r>
          </a:p>
          <a:p>
            <a:pPr/>
            <a:r>
              <a:t>    g &amp; f &amp; a &amp; b &amp; c \\</a:t>
            </a:r>
          </a:p>
          <a:p>
            <a:pPr/>
            <a:r>
              <a:t>    h &amp; g &amp; f &amp; a &amp; b \\</a:t>
            </a:r>
          </a:p>
          <a:p>
            <a:pPr/>
            <a:r>
              <a:t>    i &amp; h &amp; g &amp; f &amp; a \\</a:t>
            </a:r>
          </a:p>
          <a:p>
            <a:pPr/>
            <a:r>
              <a:t>\end{pmatrix}</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4833937" y="2303859"/>
            <a:ext cx="14716126" cy="4643438"/>
          </a:xfrm>
          <a:prstGeom prst="rect">
            <a:avLst/>
          </a:prstGeom>
        </p:spPr>
        <p:txBody>
          <a:bodyPr lIns="71437" tIns="71437" rIns="71437" bIns="71437" anchor="b"/>
          <a:lstStyle>
            <a:lvl1pPr defTabSz="821531">
              <a:defRPr sz="11200">
                <a:latin typeface="+mn-lt"/>
                <a:ea typeface="+mn-ea"/>
                <a:cs typeface="+mn-cs"/>
                <a:sym typeface="Helvetica Neue"/>
              </a:defRPr>
            </a:lvl1pPr>
          </a:lstStyle>
          <a:p>
            <a:pPr/>
            <a:r>
              <a:t>Title Text</a:t>
            </a:r>
          </a:p>
        </p:txBody>
      </p:sp>
      <p:sp>
        <p:nvSpPr>
          <p:cNvPr id="12" name="Body Level One…"/>
          <p:cNvSpPr txBox="1"/>
          <p:nvPr>
            <p:ph type="body" sz="quarter" idx="1"/>
          </p:nvPr>
        </p:nvSpPr>
        <p:spPr>
          <a:xfrm>
            <a:off x="4833937" y="7090171"/>
            <a:ext cx="14716126" cy="1589486"/>
          </a:xfrm>
          <a:prstGeom prst="rect">
            <a:avLst/>
          </a:prstGeom>
        </p:spPr>
        <p:txBody>
          <a:bodyPr lIns="71437" tIns="71437" rIns="71437" bIns="71437"/>
          <a:lstStyle>
            <a:lvl1pPr marL="0" indent="0" algn="ctr" defTabSz="821531">
              <a:spcBef>
                <a:spcPts val="0"/>
              </a:spcBef>
              <a:buSzTx/>
              <a:buNone/>
              <a:defRPr sz="5200">
                <a:latin typeface="+mn-lt"/>
                <a:ea typeface="+mn-ea"/>
                <a:cs typeface="+mn-cs"/>
                <a:sym typeface="Helvetica Neue"/>
              </a:defRPr>
            </a:lvl1pPr>
            <a:lvl2pPr marL="0" indent="0" algn="ctr" defTabSz="821531">
              <a:spcBef>
                <a:spcPts val="0"/>
              </a:spcBef>
              <a:buSzTx/>
              <a:buNone/>
              <a:defRPr sz="5200">
                <a:latin typeface="+mn-lt"/>
                <a:ea typeface="+mn-ea"/>
                <a:cs typeface="+mn-cs"/>
                <a:sym typeface="Helvetica Neue"/>
              </a:defRPr>
            </a:lvl2pPr>
            <a:lvl3pPr marL="0" indent="0" algn="ctr" defTabSz="821531">
              <a:spcBef>
                <a:spcPts val="0"/>
              </a:spcBef>
              <a:buSzTx/>
              <a:buNone/>
              <a:defRPr sz="5200">
                <a:latin typeface="+mn-lt"/>
                <a:ea typeface="+mn-ea"/>
                <a:cs typeface="+mn-cs"/>
                <a:sym typeface="Helvetica Neue"/>
              </a:defRPr>
            </a:lvl3pPr>
            <a:lvl4pPr marL="0" indent="0" algn="ctr" defTabSz="821531">
              <a:spcBef>
                <a:spcPts val="0"/>
              </a:spcBef>
              <a:buSzTx/>
              <a:buNone/>
              <a:defRPr sz="5200">
                <a:latin typeface="+mn-lt"/>
                <a:ea typeface="+mn-ea"/>
                <a:cs typeface="+mn-cs"/>
                <a:sym typeface="Helvetica Neue"/>
              </a:defRPr>
            </a:lvl4pPr>
            <a:lvl5pPr marL="0" indent="0" algn="ctr" defTabSz="821531">
              <a:spcBef>
                <a:spcPts val="0"/>
              </a:spcBef>
              <a:buSzTx/>
              <a:buNone/>
              <a:defRPr sz="5200">
                <a:latin typeface="+mn-lt"/>
                <a:ea typeface="+mn-ea"/>
                <a:cs typeface="+mn-cs"/>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11954103" y="13073062"/>
            <a:ext cx="466269" cy="477953"/>
          </a:xfrm>
          <a:prstGeom prst="rect">
            <a:avLst/>
          </a:prstGeom>
        </p:spPr>
        <p:txBody>
          <a:bodyPr lIns="71437" tIns="71437" rIns="71437" bIns="71437"/>
          <a:lstStyle>
            <a:lvl1pPr algn="ctr" defTabSz="821531">
              <a:defRPr sz="2200">
                <a:latin typeface="+mn-lt"/>
                <a:ea typeface="+mn-ea"/>
                <a:cs typeface="+mn-cs"/>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4833937" y="8947546"/>
            <a:ext cx="14716126" cy="647701"/>
          </a:xfrm>
          <a:prstGeom prst="rect">
            <a:avLst/>
          </a:prstGeom>
        </p:spPr>
        <p:txBody>
          <a:bodyPr lIns="71437" tIns="71437" rIns="71437" bIns="71437">
            <a:spAutoFit/>
          </a:bodyPr>
          <a:lstStyle>
            <a:lvl1pPr marL="0" indent="0" algn="ctr" defTabSz="821531">
              <a:spcBef>
                <a:spcPts val="0"/>
              </a:spcBef>
              <a:buSzTx/>
              <a:buNone/>
              <a:defRPr i="1" sz="3200">
                <a:latin typeface="+mn-lt"/>
                <a:ea typeface="+mn-ea"/>
                <a:cs typeface="+mn-cs"/>
                <a:sym typeface="Helvetica Neue"/>
              </a:defRPr>
            </a:lvl1pPr>
          </a:lstStyle>
          <a:p>
            <a:pPr/>
            <a:r>
              <a:t>–Johnny Appleseed</a:t>
            </a:r>
          </a:p>
        </p:txBody>
      </p:sp>
      <p:sp>
        <p:nvSpPr>
          <p:cNvPr id="94" name="“Type a quote here.”"/>
          <p:cNvSpPr txBox="1"/>
          <p:nvPr>
            <p:ph type="body" sz="quarter" idx="22"/>
          </p:nvPr>
        </p:nvSpPr>
        <p:spPr>
          <a:xfrm>
            <a:off x="4833937" y="5997575"/>
            <a:ext cx="14716126" cy="863601"/>
          </a:xfrm>
          <a:prstGeom prst="rect">
            <a:avLst/>
          </a:prstGeom>
        </p:spPr>
        <p:txBody>
          <a:bodyPr lIns="71437" tIns="71437" rIns="71437" bIns="71437" anchor="ctr">
            <a:spAutoFit/>
          </a:bodyPr>
          <a:lstStyle>
            <a:lvl1pPr marL="0" indent="0" algn="ctr" defTabSz="821531">
              <a:spcBef>
                <a:spcPts val="0"/>
              </a:spcBef>
              <a:buSzTx/>
              <a:buNone/>
              <a:defRPr sz="4600">
                <a:latin typeface="+mn-lt"/>
                <a:ea typeface="+mn-ea"/>
                <a:cs typeface="+mn-cs"/>
                <a:sym typeface="Helvetica Neue"/>
              </a:defRPr>
            </a:lvl1pPr>
          </a:lstStyle>
          <a:p>
            <a:pPr/>
            <a:r>
              <a:t>“Type a quote here.” </a:t>
            </a:r>
          </a:p>
        </p:txBody>
      </p:sp>
      <p:sp>
        <p:nvSpPr>
          <p:cNvPr id="95" name="Slide Number"/>
          <p:cNvSpPr txBox="1"/>
          <p:nvPr>
            <p:ph type="sldNum" sz="quarter" idx="2"/>
          </p:nvPr>
        </p:nvSpPr>
        <p:spPr>
          <a:xfrm>
            <a:off x="11954103" y="13073062"/>
            <a:ext cx="466269" cy="477953"/>
          </a:xfrm>
          <a:prstGeom prst="rect">
            <a:avLst/>
          </a:prstGeom>
        </p:spPr>
        <p:txBody>
          <a:bodyPr lIns="71437" tIns="71437" rIns="71437" bIns="71437"/>
          <a:lstStyle>
            <a:lvl1pPr algn="ctr" defTabSz="821531">
              <a:defRPr sz="2200">
                <a:latin typeface="+mn-lt"/>
                <a:ea typeface="+mn-ea"/>
                <a:cs typeface="+mn-cs"/>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21"/>
          </p:nvPr>
        </p:nvSpPr>
        <p:spPr>
          <a:xfrm>
            <a:off x="1712269" y="0"/>
            <a:ext cx="20959463" cy="13983891"/>
          </a:xfrm>
          <a:prstGeom prst="rect">
            <a:avLst/>
          </a:prstGeom>
        </p:spPr>
        <p:txBody>
          <a:bodyPr lIns="91439" tIns="45719" rIns="91439" bIns="45719">
            <a:noAutofit/>
          </a:bodyPr>
          <a:lstStyle/>
          <a:p>
            <a:pPr/>
          </a:p>
        </p:txBody>
      </p:sp>
      <p:sp>
        <p:nvSpPr>
          <p:cNvPr id="103" name="Slide Number"/>
          <p:cNvSpPr txBox="1"/>
          <p:nvPr>
            <p:ph type="sldNum" sz="quarter" idx="2"/>
          </p:nvPr>
        </p:nvSpPr>
        <p:spPr>
          <a:xfrm>
            <a:off x="11954103" y="13073062"/>
            <a:ext cx="466269" cy="477953"/>
          </a:xfrm>
          <a:prstGeom prst="rect">
            <a:avLst/>
          </a:prstGeom>
        </p:spPr>
        <p:txBody>
          <a:bodyPr lIns="71437" tIns="71437" rIns="71437" bIns="71437"/>
          <a:lstStyle>
            <a:lvl1pPr algn="ctr" defTabSz="821531">
              <a:defRPr sz="2200">
                <a:latin typeface="+mn-lt"/>
                <a:ea typeface="+mn-ea"/>
                <a:cs typeface="+mn-cs"/>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xfrm>
            <a:off x="11954103" y="13073062"/>
            <a:ext cx="466269" cy="477953"/>
          </a:xfrm>
          <a:prstGeom prst="rect">
            <a:avLst/>
          </a:prstGeom>
        </p:spPr>
        <p:txBody>
          <a:bodyPr lIns="71437" tIns="71437" rIns="71437" bIns="71437"/>
          <a:lstStyle>
            <a:lvl1pPr algn="ctr" defTabSz="821531">
              <a:defRPr sz="2200">
                <a:latin typeface="+mn-lt"/>
                <a:ea typeface="+mn-ea"/>
                <a:cs typeface="+mn-cs"/>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17" name="Title Text"/>
          <p:cNvSpPr txBox="1"/>
          <p:nvPr>
            <p:ph type="title"/>
          </p:nvPr>
        </p:nvSpPr>
        <p:spPr>
          <a:xfrm>
            <a:off x="4387453" y="625078"/>
            <a:ext cx="15609094" cy="3036094"/>
          </a:xfrm>
          <a:prstGeom prst="rect">
            <a:avLst/>
          </a:prstGeom>
        </p:spPr>
        <p:txBody>
          <a:bodyPr lIns="71437" tIns="71437" rIns="71437" bIns="71437"/>
          <a:lstStyle>
            <a:lvl1pPr defTabSz="821531">
              <a:defRPr sz="11200">
                <a:latin typeface="Helvetica"/>
                <a:ea typeface="Helvetica"/>
                <a:cs typeface="Helvetica"/>
                <a:sym typeface="Helvetica"/>
              </a:defRPr>
            </a:lvl1pPr>
          </a:lstStyle>
          <a:p>
            <a:pPr/>
            <a:r>
              <a:t>Title Text</a:t>
            </a:r>
          </a:p>
        </p:txBody>
      </p:sp>
      <p:sp>
        <p:nvSpPr>
          <p:cNvPr id="118" name="Body Level One…"/>
          <p:cNvSpPr txBox="1"/>
          <p:nvPr>
            <p:ph type="body" idx="1"/>
          </p:nvPr>
        </p:nvSpPr>
        <p:spPr>
          <a:xfrm>
            <a:off x="4387453" y="3661171"/>
            <a:ext cx="15609094" cy="8840392"/>
          </a:xfrm>
          <a:prstGeom prst="rect">
            <a:avLst/>
          </a:prstGeom>
        </p:spPr>
        <p:txBody>
          <a:bodyPr lIns="71437" tIns="71437" rIns="71437" bIns="71437" anchor="ctr"/>
          <a:lstStyle>
            <a:lvl1pPr marL="617361" indent="-617361" defTabSz="821531">
              <a:spcBef>
                <a:spcPts val="5900"/>
              </a:spcBef>
              <a:buSzPct val="75000"/>
              <a:defRPr sz="5000">
                <a:latin typeface="Helvetica"/>
                <a:ea typeface="Helvetica"/>
                <a:cs typeface="Helvetica"/>
                <a:sym typeface="Helvetica"/>
              </a:defRPr>
            </a:lvl1pPr>
            <a:lvl2pPr marL="1061861" indent="-617361" defTabSz="821531">
              <a:spcBef>
                <a:spcPts val="5900"/>
              </a:spcBef>
              <a:buSzPct val="75000"/>
              <a:buChar char="•"/>
              <a:defRPr sz="5000">
                <a:latin typeface="Helvetica"/>
                <a:ea typeface="Helvetica"/>
                <a:cs typeface="Helvetica"/>
                <a:sym typeface="Helvetica"/>
              </a:defRPr>
            </a:lvl2pPr>
            <a:lvl3pPr marL="1506361" indent="-617361" defTabSz="821531">
              <a:spcBef>
                <a:spcPts val="5900"/>
              </a:spcBef>
              <a:buSzPct val="75000"/>
              <a:defRPr sz="5000">
                <a:latin typeface="Helvetica"/>
                <a:ea typeface="Helvetica"/>
                <a:cs typeface="Helvetica"/>
                <a:sym typeface="Helvetica"/>
              </a:defRPr>
            </a:lvl3pPr>
            <a:lvl4pPr marL="1950861" indent="-617361" defTabSz="821531">
              <a:spcBef>
                <a:spcPts val="5900"/>
              </a:spcBef>
              <a:buSzPct val="75000"/>
              <a:buChar char="•"/>
              <a:defRPr sz="5000">
                <a:latin typeface="Helvetica"/>
                <a:ea typeface="Helvetica"/>
                <a:cs typeface="Helvetica"/>
                <a:sym typeface="Helvetica"/>
              </a:defRPr>
            </a:lvl4pPr>
            <a:lvl5pPr marL="2395361" indent="-617361" defTabSz="821531">
              <a:spcBef>
                <a:spcPts val="5900"/>
              </a:spcBef>
              <a:buSzPct val="75000"/>
              <a:buChar char="•"/>
              <a:defRPr sz="5000">
                <a:latin typeface="Helvetica"/>
                <a:ea typeface="Helvetica"/>
                <a:cs typeface="Helvetica"/>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xfrm>
            <a:off x="11935767" y="13010554"/>
            <a:ext cx="494607" cy="511176"/>
          </a:xfrm>
          <a:prstGeom prst="rect">
            <a:avLst/>
          </a:prstGeom>
        </p:spPr>
        <p:txBody>
          <a:bodyPr lIns="71437" tIns="71437" rIns="71437" bIns="71437"/>
          <a:lstStyle>
            <a:lvl1pPr algn="ctr" defTabSz="821531">
              <a:defRPr sz="2400">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126" name="Title Text"/>
          <p:cNvSpPr txBox="1"/>
          <p:nvPr>
            <p:ph type="title"/>
          </p:nvPr>
        </p:nvSpPr>
        <p:spPr>
          <a:xfrm>
            <a:off x="4419600" y="4260850"/>
            <a:ext cx="15544800" cy="2940050"/>
          </a:xfrm>
          <a:prstGeom prst="rect">
            <a:avLst/>
          </a:prstGeom>
        </p:spPr>
        <p:txBody>
          <a:bodyPr lIns="91439" tIns="91439" rIns="91439" bIns="91439"/>
          <a:lstStyle>
            <a:lvl1pPr defTabSz="914400">
              <a:defRPr sz="8800">
                <a:latin typeface="Calibri"/>
                <a:ea typeface="Calibri"/>
                <a:cs typeface="Calibri"/>
                <a:sym typeface="Calibri"/>
              </a:defRPr>
            </a:lvl1pPr>
          </a:lstStyle>
          <a:p>
            <a:pPr/>
            <a:r>
              <a:t>Title Text</a:t>
            </a:r>
          </a:p>
        </p:txBody>
      </p:sp>
      <p:sp>
        <p:nvSpPr>
          <p:cNvPr id="127" name="Body Level One…"/>
          <p:cNvSpPr txBox="1"/>
          <p:nvPr>
            <p:ph type="body" sz="quarter" idx="1"/>
          </p:nvPr>
        </p:nvSpPr>
        <p:spPr>
          <a:xfrm>
            <a:off x="5791200" y="7772400"/>
            <a:ext cx="12801600" cy="3505200"/>
          </a:xfrm>
          <a:prstGeom prst="rect">
            <a:avLst/>
          </a:prstGeom>
        </p:spPr>
        <p:txBody>
          <a:bodyPr lIns="91439" tIns="91439" rIns="91439" bIns="91439"/>
          <a:lstStyle>
            <a:lvl1pPr marL="0" indent="0" algn="ctr" defTabSz="914400">
              <a:spcBef>
                <a:spcPts val="1500"/>
              </a:spcBef>
              <a:buSzTx/>
              <a:buNone/>
              <a:defRPr sz="6400">
                <a:solidFill>
                  <a:srgbClr val="888888"/>
                </a:solidFill>
                <a:latin typeface="Calibri"/>
                <a:ea typeface="Calibri"/>
                <a:cs typeface="Calibri"/>
                <a:sym typeface="Calibri"/>
              </a:defRPr>
            </a:lvl1pPr>
            <a:lvl2pPr marL="0" indent="457200" algn="ctr" defTabSz="914400">
              <a:spcBef>
                <a:spcPts val="1500"/>
              </a:spcBef>
              <a:buSzTx/>
              <a:buNone/>
              <a:defRPr sz="6400">
                <a:solidFill>
                  <a:srgbClr val="888888"/>
                </a:solidFill>
                <a:latin typeface="Calibri"/>
                <a:ea typeface="Calibri"/>
                <a:cs typeface="Calibri"/>
                <a:sym typeface="Calibri"/>
              </a:defRPr>
            </a:lvl2pPr>
            <a:lvl3pPr marL="0" indent="914400" algn="ctr" defTabSz="914400">
              <a:spcBef>
                <a:spcPts val="1500"/>
              </a:spcBef>
              <a:buSzTx/>
              <a:buNone/>
              <a:defRPr sz="6400">
                <a:solidFill>
                  <a:srgbClr val="888888"/>
                </a:solidFill>
                <a:latin typeface="Calibri"/>
                <a:ea typeface="Calibri"/>
                <a:cs typeface="Calibri"/>
                <a:sym typeface="Calibri"/>
              </a:defRPr>
            </a:lvl3pPr>
            <a:lvl4pPr marL="0" indent="1371600" algn="ctr" defTabSz="914400">
              <a:spcBef>
                <a:spcPts val="1500"/>
              </a:spcBef>
              <a:buSzTx/>
              <a:buNone/>
              <a:defRPr sz="6400">
                <a:solidFill>
                  <a:srgbClr val="888888"/>
                </a:solidFill>
                <a:latin typeface="Calibri"/>
                <a:ea typeface="Calibri"/>
                <a:cs typeface="Calibri"/>
                <a:sym typeface="Calibri"/>
              </a:defRPr>
            </a:lvl4pPr>
            <a:lvl5pPr marL="0" indent="1828800" algn="ctr" defTabSz="914400">
              <a:spcBef>
                <a:spcPts val="1500"/>
              </a:spcBef>
              <a:buSzTx/>
              <a:buNone/>
              <a:defRPr sz="6400">
                <a:solidFill>
                  <a:srgbClr val="888888"/>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28" name="Slide Number"/>
          <p:cNvSpPr txBox="1"/>
          <p:nvPr>
            <p:ph type="sldNum" sz="quarter" idx="2"/>
          </p:nvPr>
        </p:nvSpPr>
        <p:spPr>
          <a:xfrm>
            <a:off x="19906337" y="12808585"/>
            <a:ext cx="515264" cy="538480"/>
          </a:xfrm>
          <a:prstGeom prst="rect">
            <a:avLst/>
          </a:prstGeom>
        </p:spPr>
        <p:txBody>
          <a:bodyPr lIns="91439" tIns="91439" rIns="91439" bIns="91439" anchor="ctr"/>
          <a:lstStyle>
            <a:lvl1pPr defTabSz="1828800">
              <a:defRPr sz="2400">
                <a:solidFill>
                  <a:srgbClr val="898989"/>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sp>
        <p:nvSpPr>
          <p:cNvPr id="135" name="Title Text"/>
          <p:cNvSpPr txBox="1"/>
          <p:nvPr>
            <p:ph type="title"/>
          </p:nvPr>
        </p:nvSpPr>
        <p:spPr>
          <a:xfrm>
            <a:off x="6673453" y="3442394"/>
            <a:ext cx="11037095" cy="3482579"/>
          </a:xfrm>
          <a:prstGeom prst="rect">
            <a:avLst/>
          </a:prstGeom>
        </p:spPr>
        <p:txBody>
          <a:bodyPr lIns="53578" tIns="53578" rIns="53578" bIns="53578" anchor="b"/>
          <a:lstStyle>
            <a:lvl1pPr defTabSz="821531">
              <a:defRPr sz="10800">
                <a:latin typeface="+mn-lt"/>
                <a:ea typeface="+mn-ea"/>
                <a:cs typeface="+mn-cs"/>
                <a:sym typeface="Helvetica Neue"/>
              </a:defRPr>
            </a:lvl1pPr>
          </a:lstStyle>
          <a:p>
            <a:pPr/>
            <a:r>
              <a:t>Title Text</a:t>
            </a:r>
          </a:p>
        </p:txBody>
      </p:sp>
      <p:sp>
        <p:nvSpPr>
          <p:cNvPr id="136" name="Body Level One…"/>
          <p:cNvSpPr txBox="1"/>
          <p:nvPr>
            <p:ph type="body" sz="quarter" idx="1"/>
          </p:nvPr>
        </p:nvSpPr>
        <p:spPr>
          <a:xfrm>
            <a:off x="6673453" y="7032128"/>
            <a:ext cx="11037095" cy="1192115"/>
          </a:xfrm>
          <a:prstGeom prst="rect">
            <a:avLst/>
          </a:prstGeom>
        </p:spPr>
        <p:txBody>
          <a:bodyPr lIns="53578" tIns="53578" rIns="53578" bIns="53578"/>
          <a:lstStyle>
            <a:lvl1pPr marL="0" indent="0" algn="ctr" defTabSz="821531">
              <a:spcBef>
                <a:spcPts val="0"/>
              </a:spcBef>
              <a:buSzTx/>
              <a:buNone/>
              <a:defRPr sz="5000">
                <a:latin typeface="+mn-lt"/>
                <a:ea typeface="+mn-ea"/>
                <a:cs typeface="+mn-cs"/>
                <a:sym typeface="Helvetica Neue"/>
              </a:defRPr>
            </a:lvl1pPr>
            <a:lvl2pPr marL="0" indent="0" algn="ctr" defTabSz="821531">
              <a:spcBef>
                <a:spcPts val="0"/>
              </a:spcBef>
              <a:buSzTx/>
              <a:buNone/>
              <a:defRPr sz="5000">
                <a:latin typeface="+mn-lt"/>
                <a:ea typeface="+mn-ea"/>
                <a:cs typeface="+mn-cs"/>
                <a:sym typeface="Helvetica Neue"/>
              </a:defRPr>
            </a:lvl2pPr>
            <a:lvl3pPr marL="0" indent="0" algn="ctr" defTabSz="821531">
              <a:spcBef>
                <a:spcPts val="0"/>
              </a:spcBef>
              <a:buSzTx/>
              <a:buNone/>
              <a:defRPr sz="5000">
                <a:latin typeface="+mn-lt"/>
                <a:ea typeface="+mn-ea"/>
                <a:cs typeface="+mn-cs"/>
                <a:sym typeface="Helvetica Neue"/>
              </a:defRPr>
            </a:lvl3pPr>
            <a:lvl4pPr marL="0" indent="0" algn="ctr" defTabSz="821531">
              <a:spcBef>
                <a:spcPts val="0"/>
              </a:spcBef>
              <a:buSzTx/>
              <a:buNone/>
              <a:defRPr sz="5000">
                <a:latin typeface="+mn-lt"/>
                <a:ea typeface="+mn-ea"/>
                <a:cs typeface="+mn-cs"/>
                <a:sym typeface="Helvetica Neue"/>
              </a:defRPr>
            </a:lvl4pPr>
            <a:lvl5pPr marL="0" indent="0" algn="ctr" defTabSz="821531">
              <a:spcBef>
                <a:spcPts val="0"/>
              </a:spcBef>
              <a:buSzTx/>
              <a:buNone/>
              <a:defRPr sz="5000">
                <a:latin typeface="+mn-lt"/>
                <a:ea typeface="+mn-ea"/>
                <a:cs typeface="+mn-cs"/>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37" name="Slide Number"/>
          <p:cNvSpPr txBox="1"/>
          <p:nvPr>
            <p:ph type="sldNum" sz="quarter" idx="2"/>
          </p:nvPr>
        </p:nvSpPr>
        <p:spPr>
          <a:xfrm>
            <a:off x="12001398" y="11519296"/>
            <a:ext cx="374060" cy="380157"/>
          </a:xfrm>
          <a:prstGeom prst="rect">
            <a:avLst/>
          </a:prstGeom>
        </p:spPr>
        <p:txBody>
          <a:bodyPr lIns="53578" tIns="53578" rIns="53578" bIns="53578"/>
          <a:lstStyle>
            <a:lvl1pPr algn="ctr" defTabSz="821531">
              <a:defRPr sz="1800">
                <a:latin typeface="+mn-lt"/>
                <a:ea typeface="+mn-ea"/>
                <a:cs typeface="+mn-cs"/>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44" name="Title Text"/>
          <p:cNvSpPr txBox="1"/>
          <p:nvPr>
            <p:ph type="title"/>
          </p:nvPr>
        </p:nvSpPr>
        <p:spPr>
          <a:xfrm>
            <a:off x="3962400" y="0"/>
            <a:ext cx="16459200" cy="1784350"/>
          </a:xfrm>
          <a:prstGeom prst="rect">
            <a:avLst/>
          </a:prstGeom>
        </p:spPr>
        <p:txBody>
          <a:bodyPr lIns="91439" tIns="91439" rIns="91439" bIns="91439"/>
          <a:lstStyle>
            <a:lvl1pPr defTabSz="914400">
              <a:defRPr sz="8800">
                <a:latin typeface="Calibri"/>
                <a:ea typeface="Calibri"/>
                <a:cs typeface="Calibri"/>
                <a:sym typeface="Calibri"/>
              </a:defRPr>
            </a:lvl1pPr>
          </a:lstStyle>
          <a:p>
            <a:pPr/>
            <a:r>
              <a:t>Title Text</a:t>
            </a:r>
          </a:p>
        </p:txBody>
      </p:sp>
      <p:sp>
        <p:nvSpPr>
          <p:cNvPr id="145" name="Body Level One…"/>
          <p:cNvSpPr txBox="1"/>
          <p:nvPr>
            <p:ph type="body" idx="1"/>
          </p:nvPr>
        </p:nvSpPr>
        <p:spPr>
          <a:xfrm>
            <a:off x="3962400" y="2162175"/>
            <a:ext cx="16459200" cy="10090151"/>
          </a:xfrm>
          <a:prstGeom prst="rect">
            <a:avLst/>
          </a:prstGeom>
        </p:spPr>
        <p:txBody>
          <a:bodyPr lIns="91439" tIns="91439" rIns="91439" bIns="91439"/>
          <a:lstStyle>
            <a:lvl1pPr marL="685800" indent="-685800" defTabSz="914400">
              <a:spcBef>
                <a:spcPts val="1500"/>
              </a:spcBef>
              <a:buFont typeface="Arial"/>
              <a:defRPr sz="6400">
                <a:latin typeface="Calibri"/>
                <a:ea typeface="Calibri"/>
                <a:cs typeface="Calibri"/>
                <a:sym typeface="Calibri"/>
              </a:defRPr>
            </a:lvl1pPr>
            <a:lvl2pPr marL="1110342" indent="-653142" defTabSz="914400">
              <a:spcBef>
                <a:spcPts val="1500"/>
              </a:spcBef>
              <a:buFont typeface="Arial"/>
              <a:defRPr sz="6400">
                <a:latin typeface="Calibri"/>
                <a:ea typeface="Calibri"/>
                <a:cs typeface="Calibri"/>
                <a:sym typeface="Calibri"/>
              </a:defRPr>
            </a:lvl2pPr>
            <a:lvl3pPr marL="1524000" indent="-609600" defTabSz="914400">
              <a:spcBef>
                <a:spcPts val="1500"/>
              </a:spcBef>
              <a:buFont typeface="Arial"/>
              <a:defRPr sz="6400">
                <a:latin typeface="Calibri"/>
                <a:ea typeface="Calibri"/>
                <a:cs typeface="Calibri"/>
                <a:sym typeface="Calibri"/>
              </a:defRPr>
            </a:lvl3pPr>
            <a:lvl4pPr marL="2103120" indent="-731520" defTabSz="914400">
              <a:spcBef>
                <a:spcPts val="1500"/>
              </a:spcBef>
              <a:buFont typeface="Arial"/>
              <a:defRPr sz="6400">
                <a:latin typeface="Calibri"/>
                <a:ea typeface="Calibri"/>
                <a:cs typeface="Calibri"/>
                <a:sym typeface="Calibri"/>
              </a:defRPr>
            </a:lvl4pPr>
            <a:lvl5pPr marL="2560320" indent="-731520" defTabSz="914400">
              <a:spcBef>
                <a:spcPts val="1500"/>
              </a:spcBef>
              <a:buFont typeface="Arial"/>
              <a:defRPr sz="64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46" name="Slide Number"/>
          <p:cNvSpPr txBox="1"/>
          <p:nvPr>
            <p:ph type="sldNum" sz="quarter" idx="2"/>
          </p:nvPr>
        </p:nvSpPr>
        <p:spPr>
          <a:xfrm>
            <a:off x="19906337" y="12808585"/>
            <a:ext cx="515264" cy="538480"/>
          </a:xfrm>
          <a:prstGeom prst="rect">
            <a:avLst/>
          </a:prstGeom>
        </p:spPr>
        <p:txBody>
          <a:bodyPr lIns="91439" tIns="91439" rIns="91439" bIns="91439" anchor="ctr"/>
          <a:lstStyle>
            <a:lvl1pPr defTabSz="1828800">
              <a:defRPr sz="2400">
                <a:solidFill>
                  <a:srgbClr val="898989"/>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53" name="Title Text"/>
          <p:cNvSpPr txBox="1"/>
          <p:nvPr>
            <p:ph type="title"/>
          </p:nvPr>
        </p:nvSpPr>
        <p:spPr>
          <a:xfrm>
            <a:off x="3962400" y="0"/>
            <a:ext cx="16459200" cy="3384550"/>
          </a:xfrm>
          <a:prstGeom prst="rect">
            <a:avLst/>
          </a:prstGeom>
        </p:spPr>
        <p:txBody>
          <a:bodyPr lIns="101600" tIns="101600" rIns="101600" bIns="101600"/>
          <a:lstStyle>
            <a:lvl1pPr indent="39687" defTabSz="1828800">
              <a:defRPr sz="8800">
                <a:latin typeface="Calibri"/>
                <a:ea typeface="Calibri"/>
                <a:cs typeface="Calibri"/>
                <a:sym typeface="Calibri"/>
              </a:defRPr>
            </a:lvl1pPr>
          </a:lstStyle>
          <a:p>
            <a:pPr/>
            <a:r>
              <a:t>Title Text</a:t>
            </a:r>
          </a:p>
        </p:txBody>
      </p:sp>
      <p:sp>
        <p:nvSpPr>
          <p:cNvPr id="154" name="Body Level One…"/>
          <p:cNvSpPr txBox="1"/>
          <p:nvPr>
            <p:ph type="body" idx="1"/>
          </p:nvPr>
        </p:nvSpPr>
        <p:spPr>
          <a:xfrm>
            <a:off x="3962400" y="3200400"/>
            <a:ext cx="16459200" cy="10515600"/>
          </a:xfrm>
          <a:prstGeom prst="rect">
            <a:avLst/>
          </a:prstGeom>
        </p:spPr>
        <p:txBody>
          <a:bodyPr lIns="101600" tIns="101600" rIns="101600" bIns="101600"/>
          <a:lstStyle>
            <a:lvl1pPr marL="725487" indent="-685800" defTabSz="1828800">
              <a:spcBef>
                <a:spcPts val="1600"/>
              </a:spcBef>
              <a:buClr>
                <a:srgbClr val="000000"/>
              </a:buClr>
              <a:buFont typeface="Arial"/>
              <a:defRPr sz="6400">
                <a:latin typeface="Calibri"/>
                <a:ea typeface="Calibri"/>
                <a:cs typeface="Calibri"/>
                <a:sym typeface="Calibri"/>
              </a:defRPr>
            </a:lvl1pPr>
            <a:lvl2pPr marL="1099230" indent="-653142" defTabSz="1828800">
              <a:spcBef>
                <a:spcPts val="1600"/>
              </a:spcBef>
              <a:buClr>
                <a:srgbClr val="000000"/>
              </a:buClr>
              <a:buFont typeface="Arial"/>
              <a:defRPr sz="6400">
                <a:latin typeface="Calibri"/>
                <a:ea typeface="Calibri"/>
                <a:cs typeface="Calibri"/>
                <a:sym typeface="Calibri"/>
              </a:defRPr>
            </a:lvl2pPr>
            <a:lvl3pPr marL="1512887" indent="-609600" defTabSz="1828800">
              <a:spcBef>
                <a:spcPts val="1600"/>
              </a:spcBef>
              <a:buClr>
                <a:srgbClr val="000000"/>
              </a:buClr>
              <a:buFont typeface="Arial"/>
              <a:defRPr sz="6400">
                <a:latin typeface="Calibri"/>
                <a:ea typeface="Calibri"/>
                <a:cs typeface="Calibri"/>
                <a:sym typeface="Calibri"/>
              </a:defRPr>
            </a:lvl3pPr>
            <a:lvl4pPr marL="2092007" indent="-731519" defTabSz="1828800">
              <a:spcBef>
                <a:spcPts val="1600"/>
              </a:spcBef>
              <a:buClr>
                <a:srgbClr val="000000"/>
              </a:buClr>
              <a:buFont typeface="Arial"/>
              <a:defRPr sz="6400">
                <a:latin typeface="Calibri"/>
                <a:ea typeface="Calibri"/>
                <a:cs typeface="Calibri"/>
                <a:sym typeface="Calibri"/>
              </a:defRPr>
            </a:lvl4pPr>
            <a:lvl5pPr marL="2549207" indent="-731519" defTabSz="1828800">
              <a:spcBef>
                <a:spcPts val="1600"/>
              </a:spcBef>
              <a:buClr>
                <a:srgbClr val="000000"/>
              </a:buClr>
              <a:buFont typeface="Arial"/>
              <a:defRPr sz="64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55" name="Slide Number"/>
          <p:cNvSpPr txBox="1"/>
          <p:nvPr>
            <p:ph type="sldNum" sz="quarter" idx="2"/>
          </p:nvPr>
        </p:nvSpPr>
        <p:spPr>
          <a:xfrm>
            <a:off x="18028782" y="12808585"/>
            <a:ext cx="515264" cy="538480"/>
          </a:xfrm>
          <a:prstGeom prst="rect">
            <a:avLst/>
          </a:prstGeom>
        </p:spPr>
        <p:txBody>
          <a:bodyPr lIns="91439" tIns="91439" rIns="91439" bIns="91439" anchor="ctr"/>
          <a:lstStyle>
            <a:lvl1pPr algn="ctr" defTabSz="1828800">
              <a:defRPr sz="2400">
                <a:solidFill>
                  <a:srgbClr val="898989"/>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62" name="Title Text"/>
          <p:cNvSpPr txBox="1"/>
          <p:nvPr>
            <p:ph type="title"/>
          </p:nvPr>
        </p:nvSpPr>
        <p:spPr>
          <a:xfrm>
            <a:off x="3962400" y="180976"/>
            <a:ext cx="16459200" cy="3016251"/>
          </a:xfrm>
          <a:prstGeom prst="rect">
            <a:avLst/>
          </a:prstGeom>
        </p:spPr>
        <p:txBody>
          <a:bodyPr lIns="101600" tIns="101600" rIns="101600" bIns="101600"/>
          <a:lstStyle>
            <a:lvl1pPr indent="39687" defTabSz="1828800">
              <a:defRPr sz="7200">
                <a:latin typeface="Times New Roman"/>
                <a:ea typeface="Times New Roman"/>
                <a:cs typeface="Times New Roman"/>
                <a:sym typeface="Times New Roman"/>
              </a:defRPr>
            </a:lvl1pPr>
          </a:lstStyle>
          <a:p>
            <a:pPr/>
            <a:r>
              <a:t>Title Text</a:t>
            </a:r>
          </a:p>
        </p:txBody>
      </p:sp>
      <p:sp>
        <p:nvSpPr>
          <p:cNvPr id="163" name="Body Level One…"/>
          <p:cNvSpPr txBox="1"/>
          <p:nvPr>
            <p:ph type="body" idx="1"/>
          </p:nvPr>
        </p:nvSpPr>
        <p:spPr>
          <a:xfrm>
            <a:off x="3962400" y="3200400"/>
            <a:ext cx="16459200" cy="10515600"/>
          </a:xfrm>
          <a:prstGeom prst="rect">
            <a:avLst/>
          </a:prstGeom>
        </p:spPr>
        <p:txBody>
          <a:bodyPr lIns="101600" tIns="101600" rIns="101600" bIns="101600"/>
          <a:lstStyle>
            <a:lvl1pPr marL="725487" indent="-685800" defTabSz="1828800">
              <a:spcBef>
                <a:spcPts val="1400"/>
              </a:spcBef>
              <a:defRPr sz="6400">
                <a:latin typeface="Times New Roman"/>
                <a:ea typeface="Times New Roman"/>
                <a:cs typeface="Times New Roman"/>
                <a:sym typeface="Times New Roman"/>
              </a:defRPr>
            </a:lvl1pPr>
            <a:lvl2pPr marL="1150937" indent="-654050" defTabSz="1828800">
              <a:spcBef>
                <a:spcPts val="1400"/>
              </a:spcBef>
              <a:buChar char="•"/>
              <a:defRPr sz="6400">
                <a:latin typeface="Times New Roman"/>
                <a:ea typeface="Times New Roman"/>
                <a:cs typeface="Times New Roman"/>
                <a:sym typeface="Times New Roman"/>
              </a:defRPr>
            </a:lvl2pPr>
            <a:lvl3pPr marL="1563687" indent="-609600" defTabSz="1828800">
              <a:spcBef>
                <a:spcPts val="1400"/>
              </a:spcBef>
              <a:defRPr sz="6400">
                <a:latin typeface="Times New Roman"/>
                <a:ea typeface="Times New Roman"/>
                <a:cs typeface="Times New Roman"/>
                <a:sym typeface="Times New Roman"/>
              </a:defRPr>
            </a:lvl3pPr>
            <a:lvl4pPr marL="2144712" indent="-733425" defTabSz="1828800">
              <a:spcBef>
                <a:spcPts val="1400"/>
              </a:spcBef>
              <a:buChar char="•"/>
              <a:defRPr sz="6400">
                <a:latin typeface="Times New Roman"/>
                <a:ea typeface="Times New Roman"/>
                <a:cs typeface="Times New Roman"/>
                <a:sym typeface="Times New Roman"/>
              </a:defRPr>
            </a:lvl4pPr>
            <a:lvl5pPr marL="2601913" indent="-733426" defTabSz="1828800">
              <a:spcBef>
                <a:spcPts val="1400"/>
              </a:spcBef>
              <a:buChar char="•"/>
              <a:defRPr sz="6400">
                <a:latin typeface="Times New Roman"/>
                <a:ea typeface="Times New Roman"/>
                <a:cs typeface="Times New Roman"/>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164" name="Slide Number"/>
          <p:cNvSpPr txBox="1"/>
          <p:nvPr>
            <p:ph type="sldNum" sz="quarter" idx="2"/>
          </p:nvPr>
        </p:nvSpPr>
        <p:spPr>
          <a:xfrm>
            <a:off x="17980696" y="12490450"/>
            <a:ext cx="611436" cy="597967"/>
          </a:xfrm>
          <a:prstGeom prst="rect">
            <a:avLst/>
          </a:prstGeom>
        </p:spPr>
        <p:txBody>
          <a:bodyPr lIns="101600" tIns="101600" rIns="101600" bIns="101600"/>
          <a:lstStyle>
            <a:lvl1pPr algn="ctr" defTabSz="1168400">
              <a:defRPr sz="28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71" name="Title Text"/>
          <p:cNvSpPr txBox="1"/>
          <p:nvPr>
            <p:ph type="title"/>
          </p:nvPr>
        </p:nvSpPr>
        <p:spPr>
          <a:xfrm>
            <a:off x="3962400" y="549276"/>
            <a:ext cx="16459200" cy="2286001"/>
          </a:xfrm>
          <a:prstGeom prst="rect">
            <a:avLst/>
          </a:prstGeom>
        </p:spPr>
        <p:txBody>
          <a:bodyPr lIns="91439" tIns="91439" rIns="91439" bIns="91439"/>
          <a:lstStyle>
            <a:lvl1pPr defTabSz="914400">
              <a:defRPr sz="8800">
                <a:latin typeface="Calibri"/>
                <a:ea typeface="Calibri"/>
                <a:cs typeface="Calibri"/>
                <a:sym typeface="Calibri"/>
              </a:defRPr>
            </a:lvl1pPr>
          </a:lstStyle>
          <a:p>
            <a:pPr/>
            <a:r>
              <a:t>Title Text</a:t>
            </a:r>
          </a:p>
        </p:txBody>
      </p:sp>
      <p:sp>
        <p:nvSpPr>
          <p:cNvPr id="172" name="Body Level One…"/>
          <p:cNvSpPr txBox="1"/>
          <p:nvPr>
            <p:ph type="body" idx="1"/>
          </p:nvPr>
        </p:nvSpPr>
        <p:spPr>
          <a:xfrm>
            <a:off x="3962400" y="3200400"/>
            <a:ext cx="16459200" cy="9051926"/>
          </a:xfrm>
          <a:prstGeom prst="rect">
            <a:avLst/>
          </a:prstGeom>
        </p:spPr>
        <p:txBody>
          <a:bodyPr lIns="91439" tIns="91439" rIns="91439" bIns="91439"/>
          <a:lstStyle>
            <a:lvl1pPr marL="685800" indent="-685800" defTabSz="914400">
              <a:spcBef>
                <a:spcPts val="1500"/>
              </a:spcBef>
              <a:buFont typeface="Arial"/>
              <a:defRPr sz="6400">
                <a:latin typeface="Calibri"/>
                <a:ea typeface="Calibri"/>
                <a:cs typeface="Calibri"/>
                <a:sym typeface="Calibri"/>
              </a:defRPr>
            </a:lvl1pPr>
            <a:lvl2pPr marL="1110342" indent="-653142" defTabSz="914400">
              <a:spcBef>
                <a:spcPts val="1500"/>
              </a:spcBef>
              <a:buFont typeface="Arial"/>
              <a:defRPr sz="6400">
                <a:latin typeface="Calibri"/>
                <a:ea typeface="Calibri"/>
                <a:cs typeface="Calibri"/>
                <a:sym typeface="Calibri"/>
              </a:defRPr>
            </a:lvl2pPr>
            <a:lvl3pPr marL="1524000" indent="-609600" defTabSz="914400">
              <a:spcBef>
                <a:spcPts val="1500"/>
              </a:spcBef>
              <a:buFont typeface="Arial"/>
              <a:defRPr sz="6400">
                <a:latin typeface="Calibri"/>
                <a:ea typeface="Calibri"/>
                <a:cs typeface="Calibri"/>
                <a:sym typeface="Calibri"/>
              </a:defRPr>
            </a:lvl3pPr>
            <a:lvl4pPr marL="2103120" indent="-731520" defTabSz="914400">
              <a:spcBef>
                <a:spcPts val="1500"/>
              </a:spcBef>
              <a:buFont typeface="Arial"/>
              <a:defRPr sz="6400">
                <a:latin typeface="Calibri"/>
                <a:ea typeface="Calibri"/>
                <a:cs typeface="Calibri"/>
                <a:sym typeface="Calibri"/>
              </a:defRPr>
            </a:lvl4pPr>
            <a:lvl5pPr marL="2560320" indent="-731520" defTabSz="914400">
              <a:spcBef>
                <a:spcPts val="1500"/>
              </a:spcBef>
              <a:buFont typeface="Arial"/>
              <a:defRPr sz="64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73" name="Slide Number"/>
          <p:cNvSpPr txBox="1"/>
          <p:nvPr>
            <p:ph type="sldNum" sz="quarter" idx="2"/>
          </p:nvPr>
        </p:nvSpPr>
        <p:spPr>
          <a:xfrm>
            <a:off x="19921220" y="12821409"/>
            <a:ext cx="500381" cy="512832"/>
          </a:xfrm>
          <a:prstGeom prst="rect">
            <a:avLst/>
          </a:prstGeom>
        </p:spPr>
        <p:txBody>
          <a:bodyPr lIns="91439" tIns="91439" rIns="91439" bIns="91439" anchor="ctr"/>
          <a:lstStyle>
            <a:lvl1pPr defTabSz="1828800">
              <a:defRPr sz="2400">
                <a:solidFill>
                  <a:srgbClr val="888888"/>
                </a:solid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sz="half" idx="21"/>
          </p:nvPr>
        </p:nvSpPr>
        <p:spPr>
          <a:xfrm>
            <a:off x="5329062" y="406546"/>
            <a:ext cx="13716003" cy="9148765"/>
          </a:xfrm>
          <a:prstGeom prst="rect">
            <a:avLst/>
          </a:prstGeom>
        </p:spPr>
        <p:txBody>
          <a:bodyPr lIns="91439" tIns="45719" rIns="91439" bIns="45719">
            <a:noAutofit/>
          </a:bodyPr>
          <a:lstStyle/>
          <a:p>
            <a:pPr/>
          </a:p>
        </p:txBody>
      </p:sp>
      <p:sp>
        <p:nvSpPr>
          <p:cNvPr id="21" name="Title Text"/>
          <p:cNvSpPr txBox="1"/>
          <p:nvPr>
            <p:ph type="title"/>
          </p:nvPr>
        </p:nvSpPr>
        <p:spPr>
          <a:xfrm>
            <a:off x="4833937" y="9447609"/>
            <a:ext cx="14716126" cy="2000251"/>
          </a:xfrm>
          <a:prstGeom prst="rect">
            <a:avLst/>
          </a:prstGeom>
        </p:spPr>
        <p:txBody>
          <a:bodyPr lIns="71437" tIns="71437" rIns="71437" bIns="71437" anchor="b"/>
          <a:lstStyle>
            <a:lvl1pPr defTabSz="821531">
              <a:defRPr sz="11200">
                <a:latin typeface="+mn-lt"/>
                <a:ea typeface="+mn-ea"/>
                <a:cs typeface="+mn-cs"/>
                <a:sym typeface="Helvetica Neue"/>
              </a:defRPr>
            </a:lvl1pPr>
          </a:lstStyle>
          <a:p>
            <a:pPr/>
            <a:r>
              <a:t>Title Text</a:t>
            </a:r>
          </a:p>
        </p:txBody>
      </p:sp>
      <p:sp>
        <p:nvSpPr>
          <p:cNvPr id="22" name="Body Level One…"/>
          <p:cNvSpPr txBox="1"/>
          <p:nvPr>
            <p:ph type="body" sz="quarter" idx="1"/>
          </p:nvPr>
        </p:nvSpPr>
        <p:spPr>
          <a:xfrm>
            <a:off x="4833937" y="11465718"/>
            <a:ext cx="14716126" cy="1589486"/>
          </a:xfrm>
          <a:prstGeom prst="rect">
            <a:avLst/>
          </a:prstGeom>
        </p:spPr>
        <p:txBody>
          <a:bodyPr lIns="71437" tIns="71437" rIns="71437" bIns="71437"/>
          <a:lstStyle>
            <a:lvl1pPr marL="0" indent="0" algn="ctr" defTabSz="821531">
              <a:spcBef>
                <a:spcPts val="0"/>
              </a:spcBef>
              <a:buSzTx/>
              <a:buNone/>
              <a:defRPr sz="5200">
                <a:latin typeface="+mn-lt"/>
                <a:ea typeface="+mn-ea"/>
                <a:cs typeface="+mn-cs"/>
                <a:sym typeface="Helvetica Neue"/>
              </a:defRPr>
            </a:lvl1pPr>
            <a:lvl2pPr marL="0" indent="0" algn="ctr" defTabSz="821531">
              <a:spcBef>
                <a:spcPts val="0"/>
              </a:spcBef>
              <a:buSzTx/>
              <a:buNone/>
              <a:defRPr sz="5200">
                <a:latin typeface="+mn-lt"/>
                <a:ea typeface="+mn-ea"/>
                <a:cs typeface="+mn-cs"/>
                <a:sym typeface="Helvetica Neue"/>
              </a:defRPr>
            </a:lvl2pPr>
            <a:lvl3pPr marL="0" indent="0" algn="ctr" defTabSz="821531">
              <a:spcBef>
                <a:spcPts val="0"/>
              </a:spcBef>
              <a:buSzTx/>
              <a:buNone/>
              <a:defRPr sz="5200">
                <a:latin typeface="+mn-lt"/>
                <a:ea typeface="+mn-ea"/>
                <a:cs typeface="+mn-cs"/>
                <a:sym typeface="Helvetica Neue"/>
              </a:defRPr>
            </a:lvl3pPr>
            <a:lvl4pPr marL="0" indent="0" algn="ctr" defTabSz="821531">
              <a:spcBef>
                <a:spcPts val="0"/>
              </a:spcBef>
              <a:buSzTx/>
              <a:buNone/>
              <a:defRPr sz="5200">
                <a:latin typeface="+mn-lt"/>
                <a:ea typeface="+mn-ea"/>
                <a:cs typeface="+mn-cs"/>
                <a:sym typeface="Helvetica Neue"/>
              </a:defRPr>
            </a:lvl4pPr>
            <a:lvl5pPr marL="0" indent="0" algn="ctr" defTabSz="821531">
              <a:spcBef>
                <a:spcPts val="0"/>
              </a:spcBef>
              <a:buSzTx/>
              <a:buNone/>
              <a:defRPr sz="5200">
                <a:latin typeface="+mn-lt"/>
                <a:ea typeface="+mn-ea"/>
                <a:cs typeface="+mn-cs"/>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11954103" y="13073062"/>
            <a:ext cx="466269" cy="477953"/>
          </a:xfrm>
          <a:prstGeom prst="rect">
            <a:avLst/>
          </a:prstGeom>
        </p:spPr>
        <p:txBody>
          <a:bodyPr lIns="71437" tIns="71437" rIns="71437" bIns="71437"/>
          <a:lstStyle>
            <a:lvl1pPr algn="ctr" defTabSz="821531">
              <a:defRPr sz="2200">
                <a:latin typeface="+mn-lt"/>
                <a:ea typeface="+mn-ea"/>
                <a:cs typeface="+mn-cs"/>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80" name="Title Text"/>
          <p:cNvSpPr txBox="1"/>
          <p:nvPr>
            <p:ph type="title"/>
          </p:nvPr>
        </p:nvSpPr>
        <p:spPr>
          <a:xfrm>
            <a:off x="3962400" y="0"/>
            <a:ext cx="16459200" cy="3384550"/>
          </a:xfrm>
          <a:prstGeom prst="rect">
            <a:avLst/>
          </a:prstGeom>
        </p:spPr>
        <p:txBody>
          <a:bodyPr lIns="101600" tIns="101600" rIns="101600" bIns="101600"/>
          <a:lstStyle>
            <a:lvl1pPr indent="39687" defTabSz="1828800">
              <a:defRPr sz="8800">
                <a:latin typeface="Calibri"/>
                <a:ea typeface="Calibri"/>
                <a:cs typeface="Calibri"/>
                <a:sym typeface="Calibri"/>
              </a:defRPr>
            </a:lvl1pPr>
          </a:lstStyle>
          <a:p>
            <a:pPr/>
            <a:r>
              <a:t>Title Text</a:t>
            </a:r>
          </a:p>
        </p:txBody>
      </p:sp>
      <p:sp>
        <p:nvSpPr>
          <p:cNvPr id="181" name="Body Level One…"/>
          <p:cNvSpPr txBox="1"/>
          <p:nvPr>
            <p:ph type="body" idx="1"/>
          </p:nvPr>
        </p:nvSpPr>
        <p:spPr>
          <a:xfrm>
            <a:off x="3962400" y="3200400"/>
            <a:ext cx="16459200" cy="10515600"/>
          </a:xfrm>
          <a:prstGeom prst="rect">
            <a:avLst/>
          </a:prstGeom>
        </p:spPr>
        <p:txBody>
          <a:bodyPr lIns="101600" tIns="101600" rIns="101600" bIns="101600"/>
          <a:lstStyle>
            <a:lvl1pPr marL="725487" indent="-685800" defTabSz="1828800">
              <a:spcBef>
                <a:spcPts val="1600"/>
              </a:spcBef>
              <a:buClr>
                <a:srgbClr val="000000"/>
              </a:buClr>
              <a:buFont typeface="Arial"/>
              <a:defRPr sz="6400">
                <a:latin typeface="Calibri"/>
                <a:ea typeface="Calibri"/>
                <a:cs typeface="Calibri"/>
                <a:sym typeface="Calibri"/>
              </a:defRPr>
            </a:lvl1pPr>
            <a:lvl2pPr marL="1099230" indent="-653142" defTabSz="1828800">
              <a:spcBef>
                <a:spcPts val="1600"/>
              </a:spcBef>
              <a:buClr>
                <a:srgbClr val="000000"/>
              </a:buClr>
              <a:buFont typeface="Arial"/>
              <a:defRPr sz="6400">
                <a:latin typeface="Calibri"/>
                <a:ea typeface="Calibri"/>
                <a:cs typeface="Calibri"/>
                <a:sym typeface="Calibri"/>
              </a:defRPr>
            </a:lvl2pPr>
            <a:lvl3pPr marL="1512887" indent="-609600" defTabSz="1828800">
              <a:spcBef>
                <a:spcPts val="1600"/>
              </a:spcBef>
              <a:buClr>
                <a:srgbClr val="000000"/>
              </a:buClr>
              <a:buFont typeface="Arial"/>
              <a:defRPr sz="6400">
                <a:latin typeface="Calibri"/>
                <a:ea typeface="Calibri"/>
                <a:cs typeface="Calibri"/>
                <a:sym typeface="Calibri"/>
              </a:defRPr>
            </a:lvl3pPr>
            <a:lvl4pPr marL="2092007" indent="-731519" defTabSz="1828800">
              <a:spcBef>
                <a:spcPts val="1600"/>
              </a:spcBef>
              <a:buClr>
                <a:srgbClr val="000000"/>
              </a:buClr>
              <a:buFont typeface="Arial"/>
              <a:defRPr sz="6400">
                <a:latin typeface="Calibri"/>
                <a:ea typeface="Calibri"/>
                <a:cs typeface="Calibri"/>
                <a:sym typeface="Calibri"/>
              </a:defRPr>
            </a:lvl4pPr>
            <a:lvl5pPr marL="2549207" indent="-731519" defTabSz="1828800">
              <a:spcBef>
                <a:spcPts val="1600"/>
              </a:spcBef>
              <a:buClr>
                <a:srgbClr val="000000"/>
              </a:buClr>
              <a:buFont typeface="Arial"/>
              <a:defRPr sz="64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82" name="Slide Number"/>
          <p:cNvSpPr txBox="1"/>
          <p:nvPr>
            <p:ph type="sldNum" sz="quarter" idx="2"/>
          </p:nvPr>
        </p:nvSpPr>
        <p:spPr>
          <a:xfrm>
            <a:off x="18028782" y="12808585"/>
            <a:ext cx="515264" cy="538480"/>
          </a:xfrm>
          <a:prstGeom prst="rect">
            <a:avLst/>
          </a:prstGeom>
        </p:spPr>
        <p:txBody>
          <a:bodyPr lIns="91439" tIns="91439" rIns="91439" bIns="91439" anchor="ctr"/>
          <a:lstStyle>
            <a:lvl1pPr algn="ctr" defTabSz="914400">
              <a:defRPr sz="2400">
                <a:solidFill>
                  <a:srgbClr val="898989"/>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89" name="Title Text"/>
          <p:cNvSpPr txBox="1"/>
          <p:nvPr>
            <p:ph type="title"/>
          </p:nvPr>
        </p:nvSpPr>
        <p:spPr>
          <a:prstGeom prst="rect">
            <a:avLst/>
          </a:prstGeom>
        </p:spPr>
        <p:txBody>
          <a:bodyPr/>
          <a:lstStyle/>
          <a:p>
            <a:pPr/>
            <a:r>
              <a:t>Title Text</a:t>
            </a:r>
          </a:p>
        </p:txBody>
      </p:sp>
      <p:sp>
        <p:nvSpPr>
          <p:cNvPr id="190"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98" name="Title Text"/>
          <p:cNvSpPr txBox="1"/>
          <p:nvPr>
            <p:ph type="title"/>
          </p:nvPr>
        </p:nvSpPr>
        <p:spPr>
          <a:xfrm>
            <a:off x="4387453" y="625078"/>
            <a:ext cx="15609094" cy="3036094"/>
          </a:xfrm>
          <a:prstGeom prst="rect">
            <a:avLst/>
          </a:prstGeom>
        </p:spPr>
        <p:txBody>
          <a:bodyPr lIns="71437" tIns="71437" rIns="71437" bIns="71437"/>
          <a:lstStyle>
            <a:lvl1pPr defTabSz="821531">
              <a:defRPr sz="11200">
                <a:latin typeface="Helvetica"/>
                <a:ea typeface="Helvetica"/>
                <a:cs typeface="Helvetica"/>
                <a:sym typeface="Helvetica"/>
              </a:defRPr>
            </a:lvl1pPr>
          </a:lstStyle>
          <a:p>
            <a:pPr/>
            <a:r>
              <a:t>Title Text</a:t>
            </a:r>
          </a:p>
        </p:txBody>
      </p:sp>
      <p:sp>
        <p:nvSpPr>
          <p:cNvPr id="199" name="Body Level One…"/>
          <p:cNvSpPr txBox="1"/>
          <p:nvPr>
            <p:ph type="body" idx="1"/>
          </p:nvPr>
        </p:nvSpPr>
        <p:spPr>
          <a:xfrm>
            <a:off x="4387453" y="3661171"/>
            <a:ext cx="15609094" cy="8840392"/>
          </a:xfrm>
          <a:prstGeom prst="rect">
            <a:avLst/>
          </a:prstGeom>
        </p:spPr>
        <p:txBody>
          <a:bodyPr lIns="71437" tIns="71437" rIns="71437" bIns="71437" anchor="ctr"/>
          <a:lstStyle>
            <a:lvl1pPr marL="617361" indent="-617361" defTabSz="821531">
              <a:spcBef>
                <a:spcPts val="5900"/>
              </a:spcBef>
              <a:buSzPct val="75000"/>
              <a:defRPr sz="5000">
                <a:latin typeface="Helvetica"/>
                <a:ea typeface="Helvetica"/>
                <a:cs typeface="Helvetica"/>
                <a:sym typeface="Helvetica"/>
              </a:defRPr>
            </a:lvl1pPr>
            <a:lvl2pPr marL="1061861" indent="-617361" defTabSz="821531">
              <a:spcBef>
                <a:spcPts val="5900"/>
              </a:spcBef>
              <a:buSzPct val="75000"/>
              <a:buChar char="•"/>
              <a:defRPr sz="5000">
                <a:latin typeface="Helvetica"/>
                <a:ea typeface="Helvetica"/>
                <a:cs typeface="Helvetica"/>
                <a:sym typeface="Helvetica"/>
              </a:defRPr>
            </a:lvl2pPr>
            <a:lvl3pPr marL="1506361" indent="-617361" defTabSz="821531">
              <a:spcBef>
                <a:spcPts val="5900"/>
              </a:spcBef>
              <a:buSzPct val="75000"/>
              <a:defRPr sz="5000">
                <a:latin typeface="Helvetica"/>
                <a:ea typeface="Helvetica"/>
                <a:cs typeface="Helvetica"/>
                <a:sym typeface="Helvetica"/>
              </a:defRPr>
            </a:lvl3pPr>
            <a:lvl4pPr marL="1950861" indent="-617361" defTabSz="821531">
              <a:spcBef>
                <a:spcPts val="5900"/>
              </a:spcBef>
              <a:buSzPct val="75000"/>
              <a:buChar char="•"/>
              <a:defRPr sz="5000">
                <a:latin typeface="Helvetica"/>
                <a:ea typeface="Helvetica"/>
                <a:cs typeface="Helvetica"/>
                <a:sym typeface="Helvetica"/>
              </a:defRPr>
            </a:lvl4pPr>
            <a:lvl5pPr marL="2395361" indent="-617361" defTabSz="821531">
              <a:spcBef>
                <a:spcPts val="5900"/>
              </a:spcBef>
              <a:buSzPct val="75000"/>
              <a:buChar char="•"/>
              <a:defRPr sz="5000">
                <a:latin typeface="Helvetica"/>
                <a:ea typeface="Helvetica"/>
                <a:cs typeface="Helvetica"/>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200" name="Slide Number"/>
          <p:cNvSpPr txBox="1"/>
          <p:nvPr>
            <p:ph type="sldNum" sz="quarter" idx="2"/>
          </p:nvPr>
        </p:nvSpPr>
        <p:spPr>
          <a:xfrm>
            <a:off x="11935767" y="13010554"/>
            <a:ext cx="494607" cy="511176"/>
          </a:xfrm>
          <a:prstGeom prst="rect">
            <a:avLst/>
          </a:prstGeom>
        </p:spPr>
        <p:txBody>
          <a:bodyPr lIns="71437" tIns="71437" rIns="71437" bIns="71437"/>
          <a:lstStyle>
            <a:lvl1pPr algn="ctr" defTabSz="821531">
              <a:defRPr sz="2400">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207" name="Title Text"/>
          <p:cNvSpPr txBox="1"/>
          <p:nvPr>
            <p:ph type="title"/>
          </p:nvPr>
        </p:nvSpPr>
        <p:spPr>
          <a:xfrm>
            <a:off x="3048000" y="0"/>
            <a:ext cx="18288000" cy="1828800"/>
          </a:xfrm>
          <a:prstGeom prst="rect">
            <a:avLst/>
          </a:prstGeom>
        </p:spPr>
        <p:txBody>
          <a:bodyPr lIns="91439" tIns="91439" rIns="91439" bIns="91439"/>
          <a:lstStyle>
            <a:lvl1pPr defTabSz="1828800">
              <a:defRPr sz="8800"/>
            </a:lvl1pPr>
          </a:lstStyle>
          <a:p>
            <a:pPr/>
            <a:r>
              <a:t>Title Text</a:t>
            </a:r>
          </a:p>
        </p:txBody>
      </p:sp>
      <p:sp>
        <p:nvSpPr>
          <p:cNvPr id="208" name="Slide Number"/>
          <p:cNvSpPr txBox="1"/>
          <p:nvPr>
            <p:ph type="sldNum" sz="quarter" idx="2"/>
          </p:nvPr>
        </p:nvSpPr>
        <p:spPr>
          <a:xfrm>
            <a:off x="19830484" y="12490450"/>
            <a:ext cx="591116" cy="577647"/>
          </a:xfrm>
          <a:prstGeom prst="rect">
            <a:avLst/>
          </a:prstGeom>
        </p:spPr>
        <p:txBody>
          <a:bodyPr lIns="91439" tIns="91439" rIns="91439" bIns="91439"/>
          <a:lstStyle>
            <a:lvl1pPr defTabSz="914400">
              <a:defRPr sz="28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15" name="Title Text"/>
          <p:cNvSpPr txBox="1"/>
          <p:nvPr>
            <p:ph type="title"/>
          </p:nvPr>
        </p:nvSpPr>
        <p:spPr>
          <a:xfrm>
            <a:off x="3962400" y="0"/>
            <a:ext cx="16459200" cy="2425700"/>
          </a:xfrm>
          <a:prstGeom prst="rect">
            <a:avLst/>
          </a:prstGeom>
        </p:spPr>
        <p:txBody>
          <a:bodyPr lIns="101600" tIns="101600" rIns="101600" bIns="101600"/>
          <a:lstStyle>
            <a:lvl1pPr indent="39687" defTabSz="1828800">
              <a:defRPr sz="8800">
                <a:latin typeface="Calibri"/>
                <a:ea typeface="Calibri"/>
                <a:cs typeface="Calibri"/>
                <a:sym typeface="Calibri"/>
              </a:defRPr>
            </a:lvl1pPr>
          </a:lstStyle>
          <a:p>
            <a:pPr/>
            <a:r>
              <a:t>Title Text</a:t>
            </a:r>
          </a:p>
        </p:txBody>
      </p:sp>
      <p:sp>
        <p:nvSpPr>
          <p:cNvPr id="216" name="Body Level One…"/>
          <p:cNvSpPr txBox="1"/>
          <p:nvPr>
            <p:ph type="body" idx="1"/>
          </p:nvPr>
        </p:nvSpPr>
        <p:spPr>
          <a:xfrm>
            <a:off x="3962400" y="3200400"/>
            <a:ext cx="16459200" cy="10515600"/>
          </a:xfrm>
          <a:prstGeom prst="rect">
            <a:avLst/>
          </a:prstGeom>
        </p:spPr>
        <p:txBody>
          <a:bodyPr lIns="101600" tIns="101600" rIns="101600" bIns="101600"/>
          <a:lstStyle>
            <a:lvl1pPr marL="725487" indent="-685800" defTabSz="1828800">
              <a:spcBef>
                <a:spcPts val="1600"/>
              </a:spcBef>
              <a:buClr>
                <a:srgbClr val="000000"/>
              </a:buClr>
              <a:buFont typeface="Arial"/>
              <a:defRPr sz="6400">
                <a:latin typeface="Calibri"/>
                <a:ea typeface="Calibri"/>
                <a:cs typeface="Calibri"/>
                <a:sym typeface="Calibri"/>
              </a:defRPr>
            </a:lvl1pPr>
            <a:lvl2pPr marL="1099230" indent="-653142" defTabSz="1828800">
              <a:spcBef>
                <a:spcPts val="1600"/>
              </a:spcBef>
              <a:buClr>
                <a:srgbClr val="000000"/>
              </a:buClr>
              <a:buFont typeface="Arial"/>
              <a:defRPr sz="6400">
                <a:latin typeface="Calibri"/>
                <a:ea typeface="Calibri"/>
                <a:cs typeface="Calibri"/>
                <a:sym typeface="Calibri"/>
              </a:defRPr>
            </a:lvl2pPr>
            <a:lvl3pPr marL="1512887" indent="-609600" defTabSz="1828800">
              <a:spcBef>
                <a:spcPts val="1600"/>
              </a:spcBef>
              <a:buClr>
                <a:srgbClr val="000000"/>
              </a:buClr>
              <a:buFont typeface="Arial"/>
              <a:defRPr sz="6400">
                <a:latin typeface="Calibri"/>
                <a:ea typeface="Calibri"/>
                <a:cs typeface="Calibri"/>
                <a:sym typeface="Calibri"/>
              </a:defRPr>
            </a:lvl3pPr>
            <a:lvl4pPr marL="2092007" indent="-731519" defTabSz="1828800">
              <a:spcBef>
                <a:spcPts val="1600"/>
              </a:spcBef>
              <a:buClr>
                <a:srgbClr val="000000"/>
              </a:buClr>
              <a:buFont typeface="Arial"/>
              <a:defRPr sz="6400">
                <a:latin typeface="Calibri"/>
                <a:ea typeface="Calibri"/>
                <a:cs typeface="Calibri"/>
                <a:sym typeface="Calibri"/>
              </a:defRPr>
            </a:lvl4pPr>
            <a:lvl5pPr marL="2549207" indent="-731519" defTabSz="1828800">
              <a:spcBef>
                <a:spcPts val="1600"/>
              </a:spcBef>
              <a:buClr>
                <a:srgbClr val="000000"/>
              </a:buClr>
              <a:buFont typeface="Arial"/>
              <a:defRPr sz="64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17" name="Slide Number"/>
          <p:cNvSpPr txBox="1"/>
          <p:nvPr>
            <p:ph type="sldNum" sz="quarter" idx="2"/>
          </p:nvPr>
        </p:nvSpPr>
        <p:spPr>
          <a:xfrm>
            <a:off x="18028782" y="12808585"/>
            <a:ext cx="515264" cy="538480"/>
          </a:xfrm>
          <a:prstGeom prst="rect">
            <a:avLst/>
          </a:prstGeom>
        </p:spPr>
        <p:txBody>
          <a:bodyPr lIns="91439" tIns="91439" rIns="91439" bIns="91439" anchor="ctr"/>
          <a:lstStyle>
            <a:lvl1pPr algn="ctr" defTabSz="914400">
              <a:defRPr sz="2400">
                <a:solidFill>
                  <a:srgbClr val="898989"/>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p:spTree>
      <p:nvGrpSpPr>
        <p:cNvPr id="1" name=""/>
        <p:cNvGrpSpPr/>
        <p:nvPr/>
      </p:nvGrpSpPr>
      <p:grpSpPr>
        <a:xfrm>
          <a:off x="0" y="0"/>
          <a:ext cx="0" cy="0"/>
          <a:chOff x="0" y="0"/>
          <a:chExt cx="0" cy="0"/>
        </a:xfrm>
      </p:grpSpPr>
      <p:sp>
        <p:nvSpPr>
          <p:cNvPr id="224" name="Body Level One…"/>
          <p:cNvSpPr txBox="1"/>
          <p:nvPr>
            <p:ph type="body" idx="1"/>
          </p:nvPr>
        </p:nvSpPr>
        <p:spPr>
          <a:xfrm>
            <a:off x="3962400" y="549276"/>
            <a:ext cx="16459200" cy="11703051"/>
          </a:xfrm>
          <a:prstGeom prst="rect">
            <a:avLst/>
          </a:prstGeom>
        </p:spPr>
        <p:txBody>
          <a:bodyPr lIns="101600" tIns="101600" rIns="101600" bIns="101600"/>
          <a:lstStyle>
            <a:lvl1pPr marL="725487" indent="-685800" defTabSz="1828800">
              <a:spcBef>
                <a:spcPts val="1600"/>
              </a:spcBef>
              <a:buClr>
                <a:srgbClr val="000000"/>
              </a:buClr>
              <a:buFont typeface="Arial"/>
              <a:defRPr sz="6400">
                <a:latin typeface="Calibri"/>
                <a:ea typeface="Calibri"/>
                <a:cs typeface="Calibri"/>
                <a:sym typeface="Calibri"/>
              </a:defRPr>
            </a:lvl1pPr>
            <a:lvl2pPr marL="1099230" indent="-653142" defTabSz="1828800">
              <a:spcBef>
                <a:spcPts val="1600"/>
              </a:spcBef>
              <a:buClr>
                <a:srgbClr val="000000"/>
              </a:buClr>
              <a:buFont typeface="Arial"/>
              <a:defRPr sz="6400">
                <a:latin typeface="Calibri"/>
                <a:ea typeface="Calibri"/>
                <a:cs typeface="Calibri"/>
                <a:sym typeface="Calibri"/>
              </a:defRPr>
            </a:lvl2pPr>
            <a:lvl3pPr marL="1512887" indent="-609600" defTabSz="1828800">
              <a:spcBef>
                <a:spcPts val="1600"/>
              </a:spcBef>
              <a:buClr>
                <a:srgbClr val="000000"/>
              </a:buClr>
              <a:buFont typeface="Arial"/>
              <a:defRPr sz="6400">
                <a:latin typeface="Calibri"/>
                <a:ea typeface="Calibri"/>
                <a:cs typeface="Calibri"/>
                <a:sym typeface="Calibri"/>
              </a:defRPr>
            </a:lvl3pPr>
            <a:lvl4pPr marL="2092007" indent="-731519" defTabSz="1828800">
              <a:spcBef>
                <a:spcPts val="1600"/>
              </a:spcBef>
              <a:buClr>
                <a:srgbClr val="000000"/>
              </a:buClr>
              <a:buFont typeface="Arial"/>
              <a:defRPr sz="6400">
                <a:latin typeface="Calibri"/>
                <a:ea typeface="Calibri"/>
                <a:cs typeface="Calibri"/>
                <a:sym typeface="Calibri"/>
              </a:defRPr>
            </a:lvl4pPr>
            <a:lvl5pPr marL="2549207" indent="-731519" defTabSz="1828800">
              <a:spcBef>
                <a:spcPts val="1600"/>
              </a:spcBef>
              <a:buClr>
                <a:srgbClr val="000000"/>
              </a:buClr>
              <a:buFont typeface="Arial"/>
              <a:defRPr sz="64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25" name="Slide Number"/>
          <p:cNvSpPr txBox="1"/>
          <p:nvPr>
            <p:ph type="sldNum" sz="quarter" idx="2"/>
          </p:nvPr>
        </p:nvSpPr>
        <p:spPr>
          <a:xfrm>
            <a:off x="18030368" y="12697460"/>
            <a:ext cx="515264" cy="538480"/>
          </a:xfrm>
          <a:prstGeom prst="rect">
            <a:avLst/>
          </a:prstGeom>
        </p:spPr>
        <p:txBody>
          <a:bodyPr lIns="91439" tIns="91439" rIns="91439" bIns="91439" anchor="ctr"/>
          <a:lstStyle>
            <a:lvl1pPr algn="ctr" defTabSz="914400">
              <a:defRPr sz="2400">
                <a:solidFill>
                  <a:srgbClr val="898989"/>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32" name="Title Text"/>
          <p:cNvSpPr txBox="1"/>
          <p:nvPr>
            <p:ph type="title"/>
          </p:nvPr>
        </p:nvSpPr>
        <p:spPr>
          <a:xfrm>
            <a:off x="4305300" y="730251"/>
            <a:ext cx="15773400" cy="2651127"/>
          </a:xfrm>
          <a:prstGeom prst="rect">
            <a:avLst/>
          </a:prstGeom>
        </p:spPr>
        <p:txBody>
          <a:bodyPr lIns="91439" tIns="91439" rIns="91439" bIns="91439"/>
          <a:lstStyle>
            <a:lvl1pPr algn="l" defTabSz="1371600">
              <a:lnSpc>
                <a:spcPct val="90000"/>
              </a:lnSpc>
              <a:defRPr sz="6600">
                <a:latin typeface="Calibri Light"/>
                <a:ea typeface="Calibri Light"/>
                <a:cs typeface="Calibri Light"/>
                <a:sym typeface="Calibri Light"/>
              </a:defRPr>
            </a:lvl1pPr>
          </a:lstStyle>
          <a:p>
            <a:pPr/>
            <a:r>
              <a:t>Title Text</a:t>
            </a:r>
          </a:p>
        </p:txBody>
      </p:sp>
      <p:sp>
        <p:nvSpPr>
          <p:cNvPr id="233" name="Body Level One…"/>
          <p:cNvSpPr txBox="1"/>
          <p:nvPr>
            <p:ph type="body" idx="1"/>
          </p:nvPr>
        </p:nvSpPr>
        <p:spPr>
          <a:xfrm>
            <a:off x="4305300" y="3651250"/>
            <a:ext cx="15773400" cy="8702676"/>
          </a:xfrm>
          <a:prstGeom prst="rect">
            <a:avLst/>
          </a:prstGeom>
        </p:spPr>
        <p:txBody>
          <a:bodyPr lIns="91439" tIns="91439" rIns="91439" bIns="91439"/>
          <a:lstStyle>
            <a:lvl1pPr marL="342900" indent="-342900" defTabSz="1371600">
              <a:lnSpc>
                <a:spcPct val="90000"/>
              </a:lnSpc>
              <a:spcBef>
                <a:spcPts val="1400"/>
              </a:spcBef>
              <a:buFont typeface="Arial"/>
              <a:defRPr sz="4200">
                <a:latin typeface="Calibri"/>
                <a:ea typeface="Calibri"/>
                <a:cs typeface="Calibri"/>
                <a:sym typeface="Calibri"/>
              </a:defRPr>
            </a:lvl1pPr>
            <a:lvl2pPr marL="742950" indent="-400050" defTabSz="1371600">
              <a:lnSpc>
                <a:spcPct val="90000"/>
              </a:lnSpc>
              <a:spcBef>
                <a:spcPts val="1400"/>
              </a:spcBef>
              <a:buFont typeface="Arial"/>
              <a:buChar char="•"/>
              <a:defRPr sz="4200">
                <a:latin typeface="Calibri"/>
                <a:ea typeface="Calibri"/>
                <a:cs typeface="Calibri"/>
                <a:sym typeface="Calibri"/>
              </a:defRPr>
            </a:lvl2pPr>
            <a:lvl3pPr marL="1165860" indent="-480060" defTabSz="1371600">
              <a:lnSpc>
                <a:spcPct val="90000"/>
              </a:lnSpc>
              <a:spcBef>
                <a:spcPts val="1400"/>
              </a:spcBef>
              <a:buFont typeface="Arial"/>
              <a:defRPr sz="4200">
                <a:latin typeface="Calibri"/>
                <a:ea typeface="Calibri"/>
                <a:cs typeface="Calibri"/>
                <a:sym typeface="Calibri"/>
              </a:defRPr>
            </a:lvl3pPr>
            <a:lvl4pPr marL="1582615" indent="-553915" defTabSz="1371600">
              <a:lnSpc>
                <a:spcPct val="90000"/>
              </a:lnSpc>
              <a:spcBef>
                <a:spcPts val="1400"/>
              </a:spcBef>
              <a:buFont typeface="Arial"/>
              <a:buChar char="•"/>
              <a:defRPr sz="4200">
                <a:latin typeface="Calibri"/>
                <a:ea typeface="Calibri"/>
                <a:cs typeface="Calibri"/>
                <a:sym typeface="Calibri"/>
              </a:defRPr>
            </a:lvl4pPr>
            <a:lvl5pPr marL="1925515" indent="-553915" defTabSz="1371600">
              <a:lnSpc>
                <a:spcPct val="90000"/>
              </a:lnSpc>
              <a:spcBef>
                <a:spcPts val="1400"/>
              </a:spcBef>
              <a:buFont typeface="Arial"/>
              <a:buChar char="•"/>
              <a:defRPr sz="42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34" name="Slide Number"/>
          <p:cNvSpPr txBox="1"/>
          <p:nvPr>
            <p:ph type="sldNum" sz="quarter" idx="2"/>
          </p:nvPr>
        </p:nvSpPr>
        <p:spPr>
          <a:xfrm>
            <a:off x="19643357" y="12853038"/>
            <a:ext cx="435344" cy="449581"/>
          </a:xfrm>
          <a:prstGeom prst="rect">
            <a:avLst/>
          </a:prstGeom>
        </p:spPr>
        <p:txBody>
          <a:bodyPr lIns="91439" tIns="91439" rIns="91439" bIns="91439" anchor="ctr"/>
          <a:lstStyle>
            <a:lvl1pPr defTabSz="914400">
              <a:defRPr sz="18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41" name="Title Text"/>
          <p:cNvSpPr txBox="1"/>
          <p:nvPr>
            <p:ph type="title"/>
          </p:nvPr>
        </p:nvSpPr>
        <p:spPr>
          <a:xfrm>
            <a:off x="3048000" y="4"/>
            <a:ext cx="18288000" cy="1828801"/>
          </a:xfrm>
          <a:prstGeom prst="rect">
            <a:avLst/>
          </a:prstGeom>
        </p:spPr>
        <p:txBody>
          <a:bodyPr lIns="91383" tIns="91383" rIns="91383" bIns="91383"/>
          <a:lstStyle>
            <a:lvl1pPr defTabSz="1828800">
              <a:defRPr sz="8800"/>
            </a:lvl1pPr>
          </a:lstStyle>
          <a:p>
            <a:pPr/>
            <a:r>
              <a:t>Title Text</a:t>
            </a:r>
          </a:p>
        </p:txBody>
      </p:sp>
      <p:sp>
        <p:nvSpPr>
          <p:cNvPr id="242" name="Body Level One…"/>
          <p:cNvSpPr txBox="1"/>
          <p:nvPr>
            <p:ph type="body" idx="1"/>
          </p:nvPr>
        </p:nvSpPr>
        <p:spPr>
          <a:xfrm>
            <a:off x="3962400" y="3200406"/>
            <a:ext cx="16459200" cy="9051926"/>
          </a:xfrm>
          <a:prstGeom prst="rect">
            <a:avLst/>
          </a:prstGeom>
        </p:spPr>
        <p:txBody>
          <a:bodyPr lIns="91383" tIns="91383" rIns="91383" bIns="91383"/>
          <a:lstStyle>
            <a:lvl1pPr marL="685372" indent="-685372" defTabSz="1828800">
              <a:spcBef>
                <a:spcPts val="1500"/>
              </a:spcBef>
              <a:defRPr sz="6400"/>
            </a:lvl1pPr>
            <a:lvl2pPr marL="1109650" indent="-652733" defTabSz="1828800">
              <a:spcBef>
                <a:spcPts val="1500"/>
              </a:spcBef>
              <a:defRPr sz="6400"/>
            </a:lvl2pPr>
            <a:lvl3pPr marL="1523057" indent="-609224" defTabSz="1828800">
              <a:spcBef>
                <a:spcPts val="1500"/>
              </a:spcBef>
              <a:defRPr sz="6400"/>
            </a:lvl3pPr>
            <a:lvl4pPr marL="2101815" indent="-731068" defTabSz="1828800">
              <a:spcBef>
                <a:spcPts val="1500"/>
              </a:spcBef>
              <a:defRPr sz="6400"/>
            </a:lvl4pPr>
            <a:lvl5pPr marL="2558730" indent="-731068" defTabSz="1828800">
              <a:spcBef>
                <a:spcPts val="1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243" name="Slide Number"/>
          <p:cNvSpPr txBox="1"/>
          <p:nvPr>
            <p:ph type="sldNum" sz="quarter" idx="2"/>
          </p:nvPr>
        </p:nvSpPr>
        <p:spPr>
          <a:xfrm>
            <a:off x="19830596" y="12490450"/>
            <a:ext cx="591004" cy="577535"/>
          </a:xfrm>
          <a:prstGeom prst="rect">
            <a:avLst/>
          </a:prstGeom>
        </p:spPr>
        <p:txBody>
          <a:bodyPr lIns="91383" tIns="91383" rIns="91383" bIns="91383"/>
          <a:lstStyle>
            <a:lvl1pPr defTabSz="914400">
              <a:defRPr sz="28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solidFill>
          <a:srgbClr val="000000"/>
        </a:solidFill>
      </p:bgPr>
    </p:bg>
    <p:spTree>
      <p:nvGrpSpPr>
        <p:cNvPr id="1" name=""/>
        <p:cNvGrpSpPr/>
        <p:nvPr/>
      </p:nvGrpSpPr>
      <p:grpSpPr>
        <a:xfrm>
          <a:off x="0" y="0"/>
          <a:ext cx="0" cy="0"/>
          <a:chOff x="0" y="0"/>
          <a:chExt cx="0" cy="0"/>
        </a:xfrm>
      </p:grpSpPr>
      <p:sp>
        <p:nvSpPr>
          <p:cNvPr id="250" name="Title Text"/>
          <p:cNvSpPr txBox="1"/>
          <p:nvPr>
            <p:ph type="title"/>
          </p:nvPr>
        </p:nvSpPr>
        <p:spPr>
          <a:xfrm>
            <a:off x="3962400" y="168276"/>
            <a:ext cx="16459200" cy="2286001"/>
          </a:xfrm>
          <a:prstGeom prst="rect">
            <a:avLst/>
          </a:prstGeom>
        </p:spPr>
        <p:txBody>
          <a:bodyPr lIns="91429" tIns="91429" rIns="91429" bIns="91429"/>
          <a:lstStyle>
            <a:lvl1pPr defTabSz="1828800">
              <a:defRPr sz="8000">
                <a:solidFill>
                  <a:srgbClr val="FFFFFF"/>
                </a:solidFill>
                <a:latin typeface="Albertus Extra Bold"/>
                <a:ea typeface="Albertus Extra Bold"/>
                <a:cs typeface="Albertus Extra Bold"/>
                <a:sym typeface="Albertus Extra Bold"/>
              </a:defRPr>
            </a:lvl1pPr>
          </a:lstStyle>
          <a:p>
            <a:pPr/>
            <a:r>
              <a:t>Title Text</a:t>
            </a:r>
          </a:p>
        </p:txBody>
      </p:sp>
      <p:sp>
        <p:nvSpPr>
          <p:cNvPr id="251" name="Body Level One…"/>
          <p:cNvSpPr txBox="1"/>
          <p:nvPr>
            <p:ph type="body" idx="1"/>
          </p:nvPr>
        </p:nvSpPr>
        <p:spPr>
          <a:xfrm>
            <a:off x="3962400" y="3200401"/>
            <a:ext cx="16459200" cy="9051927"/>
          </a:xfrm>
          <a:prstGeom prst="rect">
            <a:avLst/>
          </a:prstGeom>
        </p:spPr>
        <p:txBody>
          <a:bodyPr lIns="91429" tIns="91429" rIns="91429" bIns="91429"/>
          <a:lstStyle>
            <a:lvl1pPr marL="685729" indent="-685729" defTabSz="1828800">
              <a:spcBef>
                <a:spcPts val="1500"/>
              </a:spcBef>
              <a:buFont typeface="Arial"/>
              <a:defRPr sz="6400">
                <a:solidFill>
                  <a:srgbClr val="FFFFFF"/>
                </a:solidFill>
                <a:latin typeface="Adobe Caslon Pro"/>
                <a:ea typeface="Adobe Caslon Pro"/>
                <a:cs typeface="Adobe Caslon Pro"/>
                <a:sym typeface="Adobe Caslon Pro"/>
              </a:defRPr>
            </a:lvl1pPr>
            <a:lvl2pPr marL="1110227" indent="-653074" defTabSz="1828800">
              <a:spcBef>
                <a:spcPts val="1500"/>
              </a:spcBef>
              <a:buFont typeface="Arial"/>
              <a:defRPr sz="6400">
                <a:solidFill>
                  <a:srgbClr val="FFFFFF"/>
                </a:solidFill>
                <a:latin typeface="Adobe Caslon Pro"/>
                <a:ea typeface="Adobe Caslon Pro"/>
                <a:cs typeface="Adobe Caslon Pro"/>
                <a:sym typeface="Adobe Caslon Pro"/>
              </a:defRPr>
            </a:lvl2pPr>
            <a:lvl3pPr marL="1523843" indent="-609538" defTabSz="1828800">
              <a:spcBef>
                <a:spcPts val="1500"/>
              </a:spcBef>
              <a:buFont typeface="Arial"/>
              <a:defRPr sz="6400">
                <a:solidFill>
                  <a:srgbClr val="FFFFFF"/>
                </a:solidFill>
                <a:latin typeface="Adobe Caslon Pro"/>
                <a:ea typeface="Adobe Caslon Pro"/>
                <a:cs typeface="Adobe Caslon Pro"/>
                <a:sym typeface="Adobe Caslon Pro"/>
              </a:defRPr>
            </a:lvl3pPr>
            <a:lvl4pPr marL="2102903" indent="-731446" defTabSz="1828800">
              <a:spcBef>
                <a:spcPts val="1500"/>
              </a:spcBef>
              <a:buFont typeface="Arial"/>
              <a:defRPr sz="6400">
                <a:solidFill>
                  <a:srgbClr val="FFFFFF"/>
                </a:solidFill>
                <a:latin typeface="Adobe Caslon Pro"/>
                <a:ea typeface="Adobe Caslon Pro"/>
                <a:cs typeface="Adobe Caslon Pro"/>
                <a:sym typeface="Adobe Caslon Pro"/>
              </a:defRPr>
            </a:lvl4pPr>
            <a:lvl5pPr marL="2560056" indent="-731446" defTabSz="1828800">
              <a:spcBef>
                <a:spcPts val="1500"/>
              </a:spcBef>
              <a:buFont typeface="Arial"/>
              <a:defRPr sz="6400">
                <a:solidFill>
                  <a:srgbClr val="FFFFFF"/>
                </a:solidFill>
                <a:latin typeface="Adobe Caslon Pro"/>
                <a:ea typeface="Adobe Caslon Pro"/>
                <a:cs typeface="Adobe Caslon Pro"/>
                <a:sym typeface="Adobe Caslon Pro"/>
              </a:defRPr>
            </a:lvl5pPr>
          </a:lstStyle>
          <a:p>
            <a:pPr/>
            <a:r>
              <a:t>Body Level One</a:t>
            </a:r>
          </a:p>
          <a:p>
            <a:pPr lvl="1"/>
            <a:r>
              <a:t>Body Level Two</a:t>
            </a:r>
          </a:p>
          <a:p>
            <a:pPr lvl="2"/>
            <a:r>
              <a:t>Body Level Three</a:t>
            </a:r>
          </a:p>
          <a:p>
            <a:pPr lvl="3"/>
            <a:r>
              <a:t>Body Level Four</a:t>
            </a:r>
          </a:p>
          <a:p>
            <a:pPr lvl="4"/>
            <a:r>
              <a:t>Body Level Five</a:t>
            </a:r>
          </a:p>
        </p:txBody>
      </p:sp>
      <p:sp>
        <p:nvSpPr>
          <p:cNvPr id="252" name="Slide Number"/>
          <p:cNvSpPr txBox="1"/>
          <p:nvPr>
            <p:ph type="sldNum" sz="quarter" idx="2"/>
          </p:nvPr>
        </p:nvSpPr>
        <p:spPr>
          <a:xfrm>
            <a:off x="19906357" y="12808598"/>
            <a:ext cx="515243" cy="538461"/>
          </a:xfrm>
          <a:prstGeom prst="rect">
            <a:avLst/>
          </a:prstGeom>
        </p:spPr>
        <p:txBody>
          <a:bodyPr lIns="91429" tIns="91429" rIns="91429" bIns="91429" anchor="ctr"/>
          <a:lstStyle>
            <a:lvl1pPr defTabSz="914400">
              <a:defRPr sz="2400">
                <a:solidFill>
                  <a:srgbClr val="898989"/>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259" name="Title Text"/>
          <p:cNvSpPr txBox="1"/>
          <p:nvPr>
            <p:ph type="title"/>
          </p:nvPr>
        </p:nvSpPr>
        <p:spPr>
          <a:xfrm>
            <a:off x="4305300" y="730251"/>
            <a:ext cx="15773400" cy="2651127"/>
          </a:xfrm>
          <a:prstGeom prst="rect">
            <a:avLst/>
          </a:prstGeom>
        </p:spPr>
        <p:txBody>
          <a:bodyPr lIns="91439" tIns="91439" rIns="91439" bIns="91439"/>
          <a:lstStyle>
            <a:lvl1pPr algn="l" defTabSz="1371600">
              <a:lnSpc>
                <a:spcPct val="90000"/>
              </a:lnSpc>
              <a:defRPr sz="6600">
                <a:latin typeface="Calibri Light"/>
                <a:ea typeface="Calibri Light"/>
                <a:cs typeface="Calibri Light"/>
                <a:sym typeface="Calibri Light"/>
              </a:defRPr>
            </a:lvl1pPr>
          </a:lstStyle>
          <a:p>
            <a:pPr/>
            <a:r>
              <a:t>Title Text</a:t>
            </a:r>
          </a:p>
        </p:txBody>
      </p:sp>
      <p:sp>
        <p:nvSpPr>
          <p:cNvPr id="260" name="Slide Number"/>
          <p:cNvSpPr txBox="1"/>
          <p:nvPr>
            <p:ph type="sldNum" sz="quarter" idx="2"/>
          </p:nvPr>
        </p:nvSpPr>
        <p:spPr>
          <a:xfrm>
            <a:off x="19643357" y="12853038"/>
            <a:ext cx="435344" cy="449581"/>
          </a:xfrm>
          <a:prstGeom prst="rect">
            <a:avLst/>
          </a:prstGeom>
        </p:spPr>
        <p:txBody>
          <a:bodyPr lIns="91439" tIns="91439" rIns="91439" bIns="91439" anchor="ctr"/>
          <a:lstStyle>
            <a:lvl1pPr defTabSz="914400">
              <a:defRPr sz="18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4833937" y="4536281"/>
            <a:ext cx="14716126" cy="4643438"/>
          </a:xfrm>
          <a:prstGeom prst="rect">
            <a:avLst/>
          </a:prstGeom>
        </p:spPr>
        <p:txBody>
          <a:bodyPr lIns="71437" tIns="71437" rIns="71437" bIns="71437"/>
          <a:lstStyle>
            <a:lvl1pPr defTabSz="821531">
              <a:defRPr sz="11200">
                <a:latin typeface="+mn-lt"/>
                <a:ea typeface="+mn-ea"/>
                <a:cs typeface="+mn-cs"/>
                <a:sym typeface="Helvetica Neue"/>
              </a:defRPr>
            </a:lvl1pPr>
          </a:lstStyle>
          <a:p>
            <a:pPr/>
            <a:r>
              <a:t>Title Text</a:t>
            </a:r>
          </a:p>
        </p:txBody>
      </p:sp>
      <p:sp>
        <p:nvSpPr>
          <p:cNvPr id="31" name="Slide Number"/>
          <p:cNvSpPr txBox="1"/>
          <p:nvPr>
            <p:ph type="sldNum" sz="quarter" idx="2"/>
          </p:nvPr>
        </p:nvSpPr>
        <p:spPr>
          <a:xfrm>
            <a:off x="11954103" y="13073062"/>
            <a:ext cx="466269" cy="477953"/>
          </a:xfrm>
          <a:prstGeom prst="rect">
            <a:avLst/>
          </a:prstGeom>
        </p:spPr>
        <p:txBody>
          <a:bodyPr lIns="71437" tIns="71437" rIns="71437" bIns="71437"/>
          <a:lstStyle>
            <a:lvl1pPr algn="ctr" defTabSz="821531">
              <a:defRPr sz="2200">
                <a:latin typeface="+mn-lt"/>
                <a:ea typeface="+mn-ea"/>
                <a:cs typeface="+mn-cs"/>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67" name="Title Text"/>
          <p:cNvSpPr txBox="1"/>
          <p:nvPr>
            <p:ph type="title"/>
          </p:nvPr>
        </p:nvSpPr>
        <p:spPr>
          <a:xfrm>
            <a:off x="3962400" y="0"/>
            <a:ext cx="16459200" cy="2425700"/>
          </a:xfrm>
          <a:prstGeom prst="rect">
            <a:avLst/>
          </a:prstGeom>
        </p:spPr>
        <p:txBody>
          <a:bodyPr lIns="101600" tIns="101600" rIns="101600" bIns="101600"/>
          <a:lstStyle>
            <a:lvl1pPr indent="39687" defTabSz="1828800">
              <a:defRPr sz="8800">
                <a:latin typeface="Calibri"/>
                <a:ea typeface="Calibri"/>
                <a:cs typeface="Calibri"/>
                <a:sym typeface="Calibri"/>
              </a:defRPr>
            </a:lvl1pPr>
          </a:lstStyle>
          <a:p>
            <a:pPr/>
            <a:r>
              <a:t>Title Text</a:t>
            </a:r>
          </a:p>
        </p:txBody>
      </p:sp>
      <p:sp>
        <p:nvSpPr>
          <p:cNvPr id="268" name="Body Level One…"/>
          <p:cNvSpPr txBox="1"/>
          <p:nvPr>
            <p:ph type="body" idx="1"/>
          </p:nvPr>
        </p:nvSpPr>
        <p:spPr>
          <a:xfrm>
            <a:off x="3962400" y="3200400"/>
            <a:ext cx="16459200" cy="10515600"/>
          </a:xfrm>
          <a:prstGeom prst="rect">
            <a:avLst/>
          </a:prstGeom>
        </p:spPr>
        <p:txBody>
          <a:bodyPr lIns="101600" tIns="101600" rIns="101600" bIns="101600"/>
          <a:lstStyle>
            <a:lvl1pPr marL="725487" indent="-685800" defTabSz="1828800">
              <a:spcBef>
                <a:spcPts val="1600"/>
              </a:spcBef>
              <a:buClr>
                <a:srgbClr val="000000"/>
              </a:buClr>
              <a:buFont typeface="Arial"/>
              <a:defRPr sz="6400">
                <a:latin typeface="Calibri"/>
                <a:ea typeface="Calibri"/>
                <a:cs typeface="Calibri"/>
                <a:sym typeface="Calibri"/>
              </a:defRPr>
            </a:lvl1pPr>
            <a:lvl2pPr marL="1099230" indent="-653142" defTabSz="1828800">
              <a:spcBef>
                <a:spcPts val="1600"/>
              </a:spcBef>
              <a:buClr>
                <a:srgbClr val="000000"/>
              </a:buClr>
              <a:buFont typeface="Arial"/>
              <a:defRPr sz="6400">
                <a:latin typeface="Calibri"/>
                <a:ea typeface="Calibri"/>
                <a:cs typeface="Calibri"/>
                <a:sym typeface="Calibri"/>
              </a:defRPr>
            </a:lvl2pPr>
            <a:lvl3pPr marL="1512887" indent="-609600" defTabSz="1828800">
              <a:spcBef>
                <a:spcPts val="1600"/>
              </a:spcBef>
              <a:buClr>
                <a:srgbClr val="000000"/>
              </a:buClr>
              <a:buFont typeface="Arial"/>
              <a:defRPr sz="6400">
                <a:latin typeface="Calibri"/>
                <a:ea typeface="Calibri"/>
                <a:cs typeface="Calibri"/>
                <a:sym typeface="Calibri"/>
              </a:defRPr>
            </a:lvl3pPr>
            <a:lvl4pPr marL="2092007" indent="-731519" defTabSz="1828800">
              <a:spcBef>
                <a:spcPts val="1600"/>
              </a:spcBef>
              <a:buClr>
                <a:srgbClr val="000000"/>
              </a:buClr>
              <a:buFont typeface="Arial"/>
              <a:defRPr sz="6400">
                <a:latin typeface="Calibri"/>
                <a:ea typeface="Calibri"/>
                <a:cs typeface="Calibri"/>
                <a:sym typeface="Calibri"/>
              </a:defRPr>
            </a:lvl4pPr>
            <a:lvl5pPr marL="2549207" indent="-731519" defTabSz="1828800">
              <a:spcBef>
                <a:spcPts val="1600"/>
              </a:spcBef>
              <a:buClr>
                <a:srgbClr val="000000"/>
              </a:buClr>
              <a:buFont typeface="Arial"/>
              <a:defRPr sz="64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69" name="Slide Number"/>
          <p:cNvSpPr txBox="1"/>
          <p:nvPr>
            <p:ph type="sldNum" sz="quarter" idx="2"/>
          </p:nvPr>
        </p:nvSpPr>
        <p:spPr>
          <a:xfrm>
            <a:off x="18028782" y="12808585"/>
            <a:ext cx="515264" cy="538480"/>
          </a:xfrm>
          <a:prstGeom prst="rect">
            <a:avLst/>
          </a:prstGeom>
        </p:spPr>
        <p:txBody>
          <a:bodyPr lIns="91439" tIns="91439" rIns="91439" bIns="91439" anchor="ctr"/>
          <a:lstStyle>
            <a:lvl1pPr algn="ctr" defTabSz="1828800">
              <a:defRPr sz="2400">
                <a:solidFill>
                  <a:srgbClr val="898989"/>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pic>
        <p:nvPicPr>
          <p:cNvPr id="276" name="Picture 2" descr="Picture 2"/>
          <p:cNvPicPr>
            <a:picLocks noChangeAspect="1"/>
          </p:cNvPicPr>
          <p:nvPr/>
        </p:nvPicPr>
        <p:blipFill>
          <a:blip r:embed="rId2">
            <a:alphaModFix amt="44218"/>
            <a:extLst/>
          </a:blip>
          <a:stretch>
            <a:fillRect/>
          </a:stretch>
        </p:blipFill>
        <p:spPr>
          <a:xfrm>
            <a:off x="-108113" y="-2896297"/>
            <a:ext cx="27305308" cy="27305308"/>
          </a:xfrm>
          <a:prstGeom prst="rect">
            <a:avLst/>
          </a:prstGeom>
          <a:ln w="12700">
            <a:miter lim="400000"/>
          </a:ln>
        </p:spPr>
      </p:pic>
      <p:sp>
        <p:nvSpPr>
          <p:cNvPr id="277" name="Title Text"/>
          <p:cNvSpPr txBox="1"/>
          <p:nvPr>
            <p:ph type="title"/>
          </p:nvPr>
        </p:nvSpPr>
        <p:spPr>
          <a:xfrm>
            <a:off x="1371600" y="3507329"/>
            <a:ext cx="20828000" cy="1787541"/>
          </a:xfrm>
          <a:prstGeom prst="rect">
            <a:avLst/>
          </a:prstGeom>
        </p:spPr>
        <p:txBody>
          <a:bodyPr lIns="50800" tIns="50800" rIns="50800" bIns="50800" anchor="b"/>
          <a:lstStyle>
            <a:lvl1pPr algn="l" defTabSz="825500">
              <a:defRPr sz="11200">
                <a:latin typeface="Helvetica Neue Medium"/>
                <a:ea typeface="Helvetica Neue Medium"/>
                <a:cs typeface="Helvetica Neue Medium"/>
                <a:sym typeface="Helvetica Neue Medium"/>
              </a:defRPr>
            </a:lvl1pPr>
          </a:lstStyle>
          <a:p>
            <a:pPr/>
            <a:r>
              <a:t>Title Text</a:t>
            </a:r>
          </a:p>
        </p:txBody>
      </p:sp>
      <p:sp>
        <p:nvSpPr>
          <p:cNvPr id="278" name="Section title"/>
          <p:cNvSpPr txBox="1"/>
          <p:nvPr>
            <p:ph type="body" sz="quarter" idx="21"/>
          </p:nvPr>
        </p:nvSpPr>
        <p:spPr>
          <a:xfrm>
            <a:off x="3564280" y="5275205"/>
            <a:ext cx="9378364" cy="1787541"/>
          </a:xfrm>
          <a:prstGeom prst="rect">
            <a:avLst/>
          </a:prstGeom>
        </p:spPr>
        <p:txBody>
          <a:bodyPr lIns="50800" tIns="50800" rIns="50800" bIns="50800" anchor="ctr">
            <a:noAutofit/>
          </a:bodyPr>
          <a:lstStyle>
            <a:lvl1pPr marL="0" indent="0" defTabSz="825500">
              <a:spcBef>
                <a:spcPts val="0"/>
              </a:spcBef>
              <a:buSzTx/>
              <a:buNone/>
              <a:defRPr sz="10000">
                <a:latin typeface="+mn-lt"/>
                <a:ea typeface="+mn-ea"/>
                <a:cs typeface="+mn-cs"/>
                <a:sym typeface="Helvetica Neue"/>
              </a:defRPr>
            </a:lvl1pPr>
          </a:lstStyle>
          <a:p>
            <a:pPr/>
            <a:r>
              <a:t>Section title </a:t>
            </a:r>
          </a:p>
        </p:txBody>
      </p:sp>
      <p:sp>
        <p:nvSpPr>
          <p:cNvPr id="279" name="Rectangle"/>
          <p:cNvSpPr/>
          <p:nvPr/>
        </p:nvSpPr>
        <p:spPr>
          <a:xfrm>
            <a:off x="-166217" y="12518712"/>
            <a:ext cx="24716434" cy="1270001"/>
          </a:xfrm>
          <a:prstGeom prst="rect">
            <a:avLst/>
          </a:prstGeom>
          <a:solidFill>
            <a:srgbClr val="FFFFFF">
              <a:alpha val="71761"/>
            </a:srgbClr>
          </a:solidFill>
          <a:ln w="12700">
            <a:solidFill>
              <a:srgbClr val="000000">
                <a:alpha val="71761"/>
              </a:srgbClr>
            </a:solidFill>
            <a:miter lim="400000"/>
          </a:ln>
        </p:spPr>
        <p:txBody>
          <a:bodyPr lIns="0" tIns="0" rIns="0" bIns="0" anchor="ctr"/>
          <a:lstStyle/>
          <a:p>
            <a:pPr defTabSz="825500">
              <a:defRPr b="0">
                <a:solidFill>
                  <a:srgbClr val="FFFFFF"/>
                </a:solidFill>
              </a:defRPr>
            </a:pPr>
          </a:p>
        </p:txBody>
      </p:sp>
      <p:sp>
        <p:nvSpPr>
          <p:cNvPr id="280" name="6.869/6.819 Advances in Computer Vision"/>
          <p:cNvSpPr txBox="1"/>
          <p:nvPr/>
        </p:nvSpPr>
        <p:spPr>
          <a:xfrm>
            <a:off x="3548355" y="12873580"/>
            <a:ext cx="8100874"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6600"/>
              </a:lnSpc>
              <a:spcBef>
                <a:spcPts val="1600"/>
              </a:spcBef>
              <a:defRPr>
                <a:solidFill>
                  <a:srgbClr val="A21F34"/>
                </a:solidFill>
              </a:defRPr>
            </a:lvl1pPr>
          </a:lstStyle>
          <a:p>
            <a:pPr/>
            <a:r>
              <a:t>6.869/6.819 Advances in Computer Vision</a:t>
            </a:r>
          </a:p>
        </p:txBody>
      </p:sp>
      <p:sp>
        <p:nvSpPr>
          <p:cNvPr id="281" name="Spring 2022"/>
          <p:cNvSpPr txBox="1"/>
          <p:nvPr/>
        </p:nvSpPr>
        <p:spPr>
          <a:xfrm>
            <a:off x="22131653" y="12625823"/>
            <a:ext cx="2251305" cy="10557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5100"/>
              </a:lnSpc>
              <a:defRPr b="0" sz="3100"/>
            </a:lvl1pPr>
          </a:lstStyle>
          <a:p>
            <a:pPr/>
            <a:r>
              <a:t>Spring 2022</a:t>
            </a:r>
          </a:p>
        </p:txBody>
      </p:sp>
      <p:sp>
        <p:nvSpPr>
          <p:cNvPr id="282" name="Bill Freeman, Phillip Isola"/>
          <p:cNvSpPr txBox="1"/>
          <p:nvPr/>
        </p:nvSpPr>
        <p:spPr>
          <a:xfrm>
            <a:off x="20577767" y="13193693"/>
            <a:ext cx="3757575" cy="10335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5600"/>
              </a:lnSpc>
              <a:spcBef>
                <a:spcPts val="1600"/>
              </a:spcBef>
              <a:defRPr sz="2400"/>
            </a:lvl1pPr>
          </a:lstStyle>
          <a:p>
            <a:pPr/>
            <a:r>
              <a:t>Bill Freeman, Phillip Isola</a:t>
            </a:r>
          </a:p>
        </p:txBody>
      </p:sp>
      <p:pic>
        <p:nvPicPr>
          <p:cNvPr id="283" name="mit_pe_horiz_large_alpha.png" descr="mit_pe_horiz_large_alpha.png"/>
          <p:cNvPicPr>
            <a:picLocks noChangeAspect="1"/>
          </p:cNvPicPr>
          <p:nvPr/>
        </p:nvPicPr>
        <p:blipFill>
          <a:blip r:embed="rId3">
            <a:extLst/>
          </a:blip>
          <a:srcRect l="0" t="0" r="76207" b="0"/>
          <a:stretch>
            <a:fillRect/>
          </a:stretch>
        </p:blipFill>
        <p:spPr>
          <a:xfrm>
            <a:off x="152400" y="12482519"/>
            <a:ext cx="1626288" cy="1367075"/>
          </a:xfrm>
          <a:prstGeom prst="rect">
            <a:avLst/>
          </a:prstGeom>
          <a:ln w="12700">
            <a:miter lim="400000"/>
          </a:ln>
        </p:spPr>
      </p:pic>
      <p:pic>
        <p:nvPicPr>
          <p:cNvPr id="284" name="Picture 6" descr="Picture 6"/>
          <p:cNvPicPr>
            <a:picLocks noChangeAspect="1"/>
          </p:cNvPicPr>
          <p:nvPr/>
        </p:nvPicPr>
        <p:blipFill>
          <a:blip r:embed="rId4">
            <a:extLst/>
          </a:blip>
          <a:srcRect l="0" t="0" r="85120" b="0"/>
          <a:stretch>
            <a:fillRect/>
          </a:stretch>
        </p:blipFill>
        <p:spPr>
          <a:xfrm>
            <a:off x="1895819" y="12568442"/>
            <a:ext cx="1357590" cy="1119189"/>
          </a:xfrm>
          <a:prstGeom prst="rect">
            <a:avLst/>
          </a:prstGeom>
          <a:ln w="12700">
            <a:miter lim="400000"/>
          </a:ln>
        </p:spPr>
      </p:pic>
      <p:sp>
        <p:nvSpPr>
          <p:cNvPr id="285" name="Slide Number"/>
          <p:cNvSpPr txBox="1"/>
          <p:nvPr>
            <p:ph type="sldNum" sz="quarter" idx="2"/>
          </p:nvPr>
        </p:nvSpPr>
        <p:spPr>
          <a:xfrm>
            <a:off x="11959031" y="13081000"/>
            <a:ext cx="453238" cy="461059"/>
          </a:xfrm>
          <a:prstGeom prst="rect">
            <a:avLst/>
          </a:prstGeom>
        </p:spPr>
        <p:txBody>
          <a:bodyPr lIns="50800" tIns="50800" rIns="50800" bIns="50800"/>
          <a:lstStyle>
            <a:lvl1pPr algn="ctr" defTabSz="825500">
              <a:defRPr sz="24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292" name="Title Text"/>
          <p:cNvSpPr txBox="1"/>
          <p:nvPr>
            <p:ph type="title"/>
          </p:nvPr>
        </p:nvSpPr>
        <p:spPr>
          <a:xfrm>
            <a:off x="1746386" y="0"/>
            <a:ext cx="21005801" cy="2286000"/>
          </a:xfrm>
          <a:prstGeom prst="rect">
            <a:avLst/>
          </a:prstGeom>
        </p:spPr>
        <p:txBody>
          <a:bodyPr lIns="50800" tIns="50800" rIns="50800" bIns="50800"/>
          <a:lstStyle>
            <a:lvl1pPr algn="l" defTabSz="825500">
              <a:defRPr sz="11200">
                <a:latin typeface="+mn-lt"/>
                <a:ea typeface="+mn-ea"/>
                <a:cs typeface="+mn-cs"/>
                <a:sym typeface="Helvetica Neue"/>
              </a:defRPr>
            </a:lvl1pPr>
          </a:lstStyle>
          <a:p>
            <a:pPr/>
            <a:r>
              <a:t>Title Text</a:t>
            </a:r>
          </a:p>
        </p:txBody>
      </p:sp>
      <p:sp>
        <p:nvSpPr>
          <p:cNvPr id="293" name="Slide Number"/>
          <p:cNvSpPr txBox="1"/>
          <p:nvPr>
            <p:ph type="sldNum" sz="quarter" idx="2"/>
          </p:nvPr>
        </p:nvSpPr>
        <p:spPr>
          <a:xfrm>
            <a:off x="11959031" y="13081000"/>
            <a:ext cx="453238" cy="461059"/>
          </a:xfrm>
          <a:prstGeom prst="rect">
            <a:avLst/>
          </a:prstGeom>
        </p:spPr>
        <p:txBody>
          <a:bodyPr lIns="50800" tIns="50800" rIns="50800" bIns="50800"/>
          <a:lstStyle>
            <a:lvl1pPr algn="ctr" defTabSz="825500">
              <a:defRPr sz="24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300" name="Title Text"/>
          <p:cNvSpPr txBox="1"/>
          <p:nvPr>
            <p:ph type="title"/>
          </p:nvPr>
        </p:nvSpPr>
        <p:spPr>
          <a:xfrm>
            <a:off x="1746386" y="0"/>
            <a:ext cx="21005801" cy="2286000"/>
          </a:xfrm>
          <a:prstGeom prst="rect">
            <a:avLst/>
          </a:prstGeom>
        </p:spPr>
        <p:txBody>
          <a:bodyPr lIns="50800" tIns="50800" rIns="50800" bIns="50800"/>
          <a:lstStyle>
            <a:lvl1pPr algn="l" defTabSz="825500">
              <a:defRPr sz="11200">
                <a:latin typeface="+mn-lt"/>
                <a:ea typeface="+mn-ea"/>
                <a:cs typeface="+mn-cs"/>
                <a:sym typeface="Helvetica Neue"/>
              </a:defRPr>
            </a:lvl1pPr>
          </a:lstStyle>
          <a:p>
            <a:pPr/>
            <a:r>
              <a:t>Title Text</a:t>
            </a:r>
          </a:p>
        </p:txBody>
      </p:sp>
      <p:sp>
        <p:nvSpPr>
          <p:cNvPr id="301" name="Slide Number"/>
          <p:cNvSpPr txBox="1"/>
          <p:nvPr>
            <p:ph type="sldNum" sz="quarter" idx="2"/>
          </p:nvPr>
        </p:nvSpPr>
        <p:spPr>
          <a:xfrm>
            <a:off x="11959031" y="13081000"/>
            <a:ext cx="453238" cy="461059"/>
          </a:xfrm>
          <a:prstGeom prst="rect">
            <a:avLst/>
          </a:prstGeom>
        </p:spPr>
        <p:txBody>
          <a:bodyPr lIns="50800" tIns="50800" rIns="50800" bIns="50800"/>
          <a:lstStyle>
            <a:lvl1pPr algn="ctr" defTabSz="825500">
              <a:defRPr sz="24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308" name="Title Text"/>
          <p:cNvSpPr txBox="1"/>
          <p:nvPr>
            <p:ph type="title"/>
          </p:nvPr>
        </p:nvSpPr>
        <p:spPr>
          <a:xfrm>
            <a:off x="3962400" y="-9524"/>
            <a:ext cx="16459200" cy="1745060"/>
          </a:xfrm>
          <a:prstGeom prst="rect">
            <a:avLst/>
          </a:prstGeom>
        </p:spPr>
        <p:txBody>
          <a:bodyPr lIns="91439" tIns="91439" rIns="91439" bIns="91439"/>
          <a:lstStyle>
            <a:lvl1pPr defTabSz="1828800">
              <a:defRPr sz="8800"/>
            </a:lvl1pPr>
          </a:lstStyle>
          <a:p>
            <a:pPr/>
            <a:r>
              <a:t>Title Text</a:t>
            </a:r>
          </a:p>
        </p:txBody>
      </p:sp>
      <p:sp>
        <p:nvSpPr>
          <p:cNvPr id="309" name="Slide Number"/>
          <p:cNvSpPr txBox="1"/>
          <p:nvPr>
            <p:ph type="sldNum" sz="quarter" idx="2"/>
          </p:nvPr>
        </p:nvSpPr>
        <p:spPr>
          <a:xfrm>
            <a:off x="23234084" y="12744450"/>
            <a:ext cx="591116" cy="577647"/>
          </a:xfrm>
          <a:prstGeom prst="rect">
            <a:avLst/>
          </a:prstGeom>
        </p:spPr>
        <p:txBody>
          <a:bodyPr lIns="91439" tIns="91439" rIns="91439" bIns="91439"/>
          <a:lstStyle>
            <a:lvl1pPr defTabSz="914400">
              <a:defRPr sz="28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316" name="Slide Number"/>
          <p:cNvSpPr txBox="1"/>
          <p:nvPr>
            <p:ph type="sldNum" sz="quarter" idx="2"/>
          </p:nvPr>
        </p:nvSpPr>
        <p:spPr>
          <a:xfrm>
            <a:off x="11959031" y="13081000"/>
            <a:ext cx="453238" cy="461059"/>
          </a:xfrm>
          <a:prstGeom prst="rect">
            <a:avLst/>
          </a:prstGeom>
        </p:spPr>
        <p:txBody>
          <a:bodyPr lIns="50800" tIns="50800" rIns="50800" bIns="50800"/>
          <a:lstStyle>
            <a:lvl1pPr algn="ctr" defTabSz="825500">
              <a:defRPr sz="24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323" name="Title Text"/>
          <p:cNvSpPr txBox="1"/>
          <p:nvPr>
            <p:ph type="title"/>
          </p:nvPr>
        </p:nvSpPr>
        <p:spPr>
          <a:xfrm>
            <a:off x="1746386" y="0"/>
            <a:ext cx="21005801" cy="2286000"/>
          </a:xfrm>
          <a:prstGeom prst="rect">
            <a:avLst/>
          </a:prstGeom>
        </p:spPr>
        <p:txBody>
          <a:bodyPr lIns="50800" tIns="50800" rIns="50800" bIns="50800"/>
          <a:lstStyle>
            <a:lvl1pPr algn="l" defTabSz="825500">
              <a:defRPr sz="11200">
                <a:latin typeface="+mn-lt"/>
                <a:ea typeface="+mn-ea"/>
                <a:cs typeface="+mn-cs"/>
                <a:sym typeface="Helvetica Neue"/>
              </a:defRPr>
            </a:lvl1pPr>
          </a:lstStyle>
          <a:p>
            <a:pPr/>
            <a:r>
              <a:t>Title Text</a:t>
            </a:r>
          </a:p>
        </p:txBody>
      </p:sp>
      <p:sp>
        <p:nvSpPr>
          <p:cNvPr id="324" name="Slide Number"/>
          <p:cNvSpPr txBox="1"/>
          <p:nvPr>
            <p:ph type="sldNum" sz="quarter" idx="2"/>
          </p:nvPr>
        </p:nvSpPr>
        <p:spPr>
          <a:xfrm>
            <a:off x="11959031" y="13081000"/>
            <a:ext cx="453238" cy="461059"/>
          </a:xfrm>
          <a:prstGeom prst="rect">
            <a:avLst/>
          </a:prstGeom>
        </p:spPr>
        <p:txBody>
          <a:bodyPr lIns="50800" tIns="50800" rIns="50800" bIns="50800"/>
          <a:lstStyle>
            <a:lvl1pPr algn="ctr" defTabSz="825500">
              <a:defRPr sz="24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331" name="Title Text"/>
          <p:cNvSpPr txBox="1"/>
          <p:nvPr>
            <p:ph type="title"/>
          </p:nvPr>
        </p:nvSpPr>
        <p:spPr>
          <a:xfrm>
            <a:off x="1746386" y="507"/>
            <a:ext cx="21005801" cy="2286001"/>
          </a:xfrm>
          <a:prstGeom prst="rect">
            <a:avLst/>
          </a:prstGeom>
        </p:spPr>
        <p:txBody>
          <a:bodyPr lIns="50800" tIns="50800" rIns="50800" bIns="50800"/>
          <a:lstStyle>
            <a:lvl1pPr algn="l" defTabSz="825500">
              <a:defRPr sz="11200">
                <a:latin typeface="+mn-lt"/>
                <a:ea typeface="+mn-ea"/>
                <a:cs typeface="+mn-cs"/>
                <a:sym typeface="Helvetica Neue"/>
              </a:defRPr>
            </a:lvl1pPr>
          </a:lstStyle>
          <a:p>
            <a:pPr/>
            <a:r>
              <a:t>Title Text</a:t>
            </a:r>
          </a:p>
        </p:txBody>
      </p:sp>
      <p:sp>
        <p:nvSpPr>
          <p:cNvPr id="332" name="Body Level One…"/>
          <p:cNvSpPr txBox="1"/>
          <p:nvPr>
            <p:ph type="body" idx="1"/>
          </p:nvPr>
        </p:nvSpPr>
        <p:spPr>
          <a:xfrm>
            <a:off x="1689100" y="2463800"/>
            <a:ext cx="21005800" cy="9296400"/>
          </a:xfrm>
          <a:prstGeom prst="rect">
            <a:avLst/>
          </a:prstGeom>
        </p:spPr>
        <p:txBody>
          <a:bodyPr lIns="50800" tIns="50800" rIns="50800" bIns="50800" anchor="ctr"/>
          <a:lstStyle>
            <a:lvl1pPr marL="635000" indent="-635000" defTabSz="825500">
              <a:spcBef>
                <a:spcPts val="5900"/>
              </a:spcBef>
              <a:buSzPct val="125000"/>
              <a:defRPr sz="4800">
                <a:latin typeface="+mn-lt"/>
                <a:ea typeface="+mn-ea"/>
                <a:cs typeface="+mn-cs"/>
                <a:sym typeface="Helvetica Neue"/>
              </a:defRPr>
            </a:lvl1pPr>
            <a:lvl2pPr marL="1270000" indent="-635000" defTabSz="825500">
              <a:spcBef>
                <a:spcPts val="5900"/>
              </a:spcBef>
              <a:buSzPct val="125000"/>
              <a:buChar char="•"/>
              <a:defRPr sz="4800">
                <a:latin typeface="+mn-lt"/>
                <a:ea typeface="+mn-ea"/>
                <a:cs typeface="+mn-cs"/>
                <a:sym typeface="Helvetica Neue"/>
              </a:defRPr>
            </a:lvl2pPr>
            <a:lvl3pPr marL="1905000" indent="-635000" defTabSz="825500">
              <a:spcBef>
                <a:spcPts val="5900"/>
              </a:spcBef>
              <a:buSzPct val="125000"/>
              <a:defRPr sz="4800">
                <a:latin typeface="+mn-lt"/>
                <a:ea typeface="+mn-ea"/>
                <a:cs typeface="+mn-cs"/>
                <a:sym typeface="Helvetica Neue"/>
              </a:defRPr>
            </a:lvl3pPr>
            <a:lvl4pPr marL="2540000" indent="-635000" defTabSz="825500">
              <a:spcBef>
                <a:spcPts val="5900"/>
              </a:spcBef>
              <a:buSzPct val="125000"/>
              <a:buChar char="•"/>
              <a:defRPr sz="4800">
                <a:latin typeface="+mn-lt"/>
                <a:ea typeface="+mn-ea"/>
                <a:cs typeface="+mn-cs"/>
                <a:sym typeface="Helvetica Neue"/>
              </a:defRPr>
            </a:lvl4pPr>
            <a:lvl5pPr marL="3175000" indent="-635000" defTabSz="825500">
              <a:spcBef>
                <a:spcPts val="5900"/>
              </a:spcBef>
              <a:buSzPct val="125000"/>
              <a:buChar char="•"/>
              <a:defRPr sz="4800">
                <a:latin typeface="+mn-lt"/>
                <a:ea typeface="+mn-ea"/>
                <a:cs typeface="+mn-cs"/>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333" name="Slide Number"/>
          <p:cNvSpPr txBox="1"/>
          <p:nvPr>
            <p:ph type="sldNum" sz="quarter" idx="2"/>
          </p:nvPr>
        </p:nvSpPr>
        <p:spPr>
          <a:xfrm>
            <a:off x="11959031" y="13081000"/>
            <a:ext cx="453238" cy="461059"/>
          </a:xfrm>
          <a:prstGeom prst="rect">
            <a:avLst/>
          </a:prstGeom>
        </p:spPr>
        <p:txBody>
          <a:bodyPr lIns="50800" tIns="50800" rIns="50800" bIns="50800"/>
          <a:lstStyle>
            <a:lvl1pPr algn="ctr" defTabSz="825500">
              <a:defRPr sz="24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340" name="Title Text"/>
          <p:cNvSpPr txBox="1"/>
          <p:nvPr>
            <p:ph type="title"/>
          </p:nvPr>
        </p:nvSpPr>
        <p:spPr>
          <a:xfrm>
            <a:off x="4387453" y="357187"/>
            <a:ext cx="15609094" cy="3036095"/>
          </a:xfrm>
          <a:prstGeom prst="rect">
            <a:avLst/>
          </a:prstGeom>
        </p:spPr>
        <p:txBody>
          <a:bodyPr lIns="71437" tIns="71437" rIns="71437" bIns="71437"/>
          <a:lstStyle>
            <a:lvl1pPr defTabSz="821531">
              <a:defRPr sz="11200">
                <a:latin typeface="Helvetica Neue Medium"/>
                <a:ea typeface="Helvetica Neue Medium"/>
                <a:cs typeface="Helvetica Neue Medium"/>
                <a:sym typeface="Helvetica Neue Medium"/>
              </a:defRPr>
            </a:lvl1pPr>
          </a:lstStyle>
          <a:p>
            <a:pPr/>
            <a:r>
              <a:t>Title Text</a:t>
            </a:r>
          </a:p>
        </p:txBody>
      </p:sp>
      <p:sp>
        <p:nvSpPr>
          <p:cNvPr id="341" name="Body Level One…"/>
          <p:cNvSpPr txBox="1"/>
          <p:nvPr>
            <p:ph type="body" idx="1"/>
          </p:nvPr>
        </p:nvSpPr>
        <p:spPr>
          <a:xfrm>
            <a:off x="4387453" y="3643312"/>
            <a:ext cx="15609094" cy="8840392"/>
          </a:xfrm>
          <a:prstGeom prst="rect">
            <a:avLst/>
          </a:prstGeom>
        </p:spPr>
        <p:txBody>
          <a:bodyPr lIns="71437" tIns="71437" rIns="71437" bIns="71437" anchor="ctr"/>
          <a:lstStyle>
            <a:lvl1pPr marL="611187" indent="-611187" defTabSz="821531">
              <a:spcBef>
                <a:spcPts val="5900"/>
              </a:spcBef>
              <a:buSzPct val="145000"/>
              <a:defRPr sz="4400">
                <a:latin typeface="+mn-lt"/>
                <a:ea typeface="+mn-ea"/>
                <a:cs typeface="+mn-cs"/>
                <a:sym typeface="Helvetica Neue"/>
              </a:defRPr>
            </a:lvl1pPr>
            <a:lvl2pPr marL="1055687" indent="-611187" defTabSz="821531">
              <a:spcBef>
                <a:spcPts val="5900"/>
              </a:spcBef>
              <a:buSzPct val="145000"/>
              <a:buChar char="•"/>
              <a:defRPr sz="4400">
                <a:latin typeface="+mn-lt"/>
                <a:ea typeface="+mn-ea"/>
                <a:cs typeface="+mn-cs"/>
                <a:sym typeface="Helvetica Neue"/>
              </a:defRPr>
            </a:lvl2pPr>
            <a:lvl3pPr marL="1500187" indent="-611187" defTabSz="821531">
              <a:spcBef>
                <a:spcPts val="5900"/>
              </a:spcBef>
              <a:buSzPct val="145000"/>
              <a:defRPr sz="4400">
                <a:latin typeface="+mn-lt"/>
                <a:ea typeface="+mn-ea"/>
                <a:cs typeface="+mn-cs"/>
                <a:sym typeface="Helvetica Neue"/>
              </a:defRPr>
            </a:lvl3pPr>
            <a:lvl4pPr marL="1944687" indent="-611187" defTabSz="821531">
              <a:spcBef>
                <a:spcPts val="5900"/>
              </a:spcBef>
              <a:buSzPct val="145000"/>
              <a:buChar char="•"/>
              <a:defRPr sz="4400">
                <a:latin typeface="+mn-lt"/>
                <a:ea typeface="+mn-ea"/>
                <a:cs typeface="+mn-cs"/>
                <a:sym typeface="Helvetica Neue"/>
              </a:defRPr>
            </a:lvl4pPr>
            <a:lvl5pPr marL="2389187" indent="-611187" defTabSz="821531">
              <a:spcBef>
                <a:spcPts val="5900"/>
              </a:spcBef>
              <a:buSzPct val="145000"/>
              <a:buChar char="•"/>
              <a:defRPr sz="4400">
                <a:latin typeface="+mn-lt"/>
                <a:ea typeface="+mn-ea"/>
                <a:cs typeface="+mn-cs"/>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342" name="Slide Number"/>
          <p:cNvSpPr txBox="1"/>
          <p:nvPr>
            <p:ph type="sldNum" sz="quarter" idx="2"/>
          </p:nvPr>
        </p:nvSpPr>
        <p:spPr>
          <a:xfrm>
            <a:off x="11954103" y="13073062"/>
            <a:ext cx="466269" cy="477671"/>
          </a:xfrm>
          <a:prstGeom prst="rect">
            <a:avLst/>
          </a:prstGeom>
        </p:spPr>
        <p:txBody>
          <a:bodyPr lIns="71437" tIns="71437" rIns="71437" bIns="71437"/>
          <a:lstStyle>
            <a:lvl1pPr algn="ctr" defTabSz="821531">
              <a:defRPr sz="22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349" name="Title Text"/>
          <p:cNvSpPr txBox="1"/>
          <p:nvPr>
            <p:ph type="title"/>
          </p:nvPr>
        </p:nvSpPr>
        <p:spPr>
          <a:xfrm>
            <a:off x="1746386" y="0"/>
            <a:ext cx="21005801" cy="2286000"/>
          </a:xfrm>
          <a:prstGeom prst="rect">
            <a:avLst/>
          </a:prstGeom>
        </p:spPr>
        <p:txBody>
          <a:bodyPr lIns="50800" tIns="50800" rIns="50800" bIns="50800"/>
          <a:lstStyle>
            <a:lvl1pPr algn="l" defTabSz="825500">
              <a:defRPr sz="11200">
                <a:latin typeface="+mn-lt"/>
                <a:ea typeface="+mn-ea"/>
                <a:cs typeface="+mn-cs"/>
                <a:sym typeface="Helvetica Neue"/>
              </a:defRPr>
            </a:lvl1pPr>
          </a:lstStyle>
          <a:p>
            <a:pPr/>
            <a:r>
              <a:t>Title Text</a:t>
            </a:r>
          </a:p>
        </p:txBody>
      </p:sp>
      <p:sp>
        <p:nvSpPr>
          <p:cNvPr id="350" name="Slide Number"/>
          <p:cNvSpPr txBox="1"/>
          <p:nvPr>
            <p:ph type="sldNum" sz="quarter" idx="2"/>
          </p:nvPr>
        </p:nvSpPr>
        <p:spPr>
          <a:xfrm>
            <a:off x="11959031" y="13081000"/>
            <a:ext cx="453238" cy="461059"/>
          </a:xfrm>
          <a:prstGeom prst="rect">
            <a:avLst/>
          </a:prstGeom>
        </p:spPr>
        <p:txBody>
          <a:bodyPr lIns="50800" tIns="50800" rIns="50800" bIns="50800"/>
          <a:lstStyle>
            <a:lvl1pPr algn="ctr" defTabSz="825500">
              <a:defRPr sz="24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21"/>
          </p:nvPr>
        </p:nvSpPr>
        <p:spPr>
          <a:xfrm>
            <a:off x="6231433" y="863203"/>
            <a:ext cx="17439681" cy="11626455"/>
          </a:xfrm>
          <a:prstGeom prst="rect">
            <a:avLst/>
          </a:prstGeom>
        </p:spPr>
        <p:txBody>
          <a:bodyPr lIns="91439" tIns="45719" rIns="91439" bIns="45719">
            <a:noAutofit/>
          </a:bodyPr>
          <a:lstStyle/>
          <a:p>
            <a:pPr/>
          </a:p>
        </p:txBody>
      </p:sp>
      <p:sp>
        <p:nvSpPr>
          <p:cNvPr id="39" name="Title Text"/>
          <p:cNvSpPr txBox="1"/>
          <p:nvPr>
            <p:ph type="title"/>
          </p:nvPr>
        </p:nvSpPr>
        <p:spPr>
          <a:xfrm>
            <a:off x="4387453" y="892968"/>
            <a:ext cx="7500938" cy="5607845"/>
          </a:xfrm>
          <a:prstGeom prst="rect">
            <a:avLst/>
          </a:prstGeom>
        </p:spPr>
        <p:txBody>
          <a:bodyPr lIns="71437" tIns="71437" rIns="71437" bIns="71437" anchor="b"/>
          <a:lstStyle>
            <a:lvl1pPr defTabSz="821531">
              <a:defRPr sz="8400">
                <a:latin typeface="+mn-lt"/>
                <a:ea typeface="+mn-ea"/>
                <a:cs typeface="+mn-cs"/>
                <a:sym typeface="Helvetica Neue"/>
              </a:defRPr>
            </a:lvl1pPr>
          </a:lstStyle>
          <a:p>
            <a:pPr/>
            <a:r>
              <a:t>Title Text</a:t>
            </a:r>
          </a:p>
        </p:txBody>
      </p:sp>
      <p:sp>
        <p:nvSpPr>
          <p:cNvPr id="40" name="Body Level One…"/>
          <p:cNvSpPr txBox="1"/>
          <p:nvPr>
            <p:ph type="body" sz="quarter" idx="1"/>
          </p:nvPr>
        </p:nvSpPr>
        <p:spPr>
          <a:xfrm>
            <a:off x="4387453" y="6643687"/>
            <a:ext cx="7500938" cy="5786438"/>
          </a:xfrm>
          <a:prstGeom prst="rect">
            <a:avLst/>
          </a:prstGeom>
        </p:spPr>
        <p:txBody>
          <a:bodyPr lIns="71437" tIns="71437" rIns="71437" bIns="71437"/>
          <a:lstStyle>
            <a:lvl1pPr marL="0" indent="0" algn="ctr" defTabSz="821531">
              <a:spcBef>
                <a:spcPts val="0"/>
              </a:spcBef>
              <a:buSzTx/>
              <a:buNone/>
              <a:defRPr sz="5200">
                <a:latin typeface="+mn-lt"/>
                <a:ea typeface="+mn-ea"/>
                <a:cs typeface="+mn-cs"/>
                <a:sym typeface="Helvetica Neue"/>
              </a:defRPr>
            </a:lvl1pPr>
            <a:lvl2pPr marL="0" indent="0" algn="ctr" defTabSz="821531">
              <a:spcBef>
                <a:spcPts val="0"/>
              </a:spcBef>
              <a:buSzTx/>
              <a:buNone/>
              <a:defRPr sz="5200">
                <a:latin typeface="+mn-lt"/>
                <a:ea typeface="+mn-ea"/>
                <a:cs typeface="+mn-cs"/>
                <a:sym typeface="Helvetica Neue"/>
              </a:defRPr>
            </a:lvl2pPr>
            <a:lvl3pPr marL="0" indent="0" algn="ctr" defTabSz="821531">
              <a:spcBef>
                <a:spcPts val="0"/>
              </a:spcBef>
              <a:buSzTx/>
              <a:buNone/>
              <a:defRPr sz="5200">
                <a:latin typeface="+mn-lt"/>
                <a:ea typeface="+mn-ea"/>
                <a:cs typeface="+mn-cs"/>
                <a:sym typeface="Helvetica Neue"/>
              </a:defRPr>
            </a:lvl3pPr>
            <a:lvl4pPr marL="0" indent="0" algn="ctr" defTabSz="821531">
              <a:spcBef>
                <a:spcPts val="0"/>
              </a:spcBef>
              <a:buSzTx/>
              <a:buNone/>
              <a:defRPr sz="5200">
                <a:latin typeface="+mn-lt"/>
                <a:ea typeface="+mn-ea"/>
                <a:cs typeface="+mn-cs"/>
                <a:sym typeface="Helvetica Neue"/>
              </a:defRPr>
            </a:lvl4pPr>
            <a:lvl5pPr marL="0" indent="0" algn="ctr" defTabSz="821531">
              <a:spcBef>
                <a:spcPts val="0"/>
              </a:spcBef>
              <a:buSzTx/>
              <a:buNone/>
              <a:defRPr sz="5200">
                <a:latin typeface="+mn-lt"/>
                <a:ea typeface="+mn-ea"/>
                <a:cs typeface="+mn-cs"/>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xfrm>
            <a:off x="11954103" y="13073062"/>
            <a:ext cx="466269" cy="477953"/>
          </a:xfrm>
          <a:prstGeom prst="rect">
            <a:avLst/>
          </a:prstGeom>
        </p:spPr>
        <p:txBody>
          <a:bodyPr lIns="71437" tIns="71437" rIns="71437" bIns="71437"/>
          <a:lstStyle>
            <a:lvl1pPr algn="ctr" defTabSz="821531">
              <a:defRPr sz="2200">
                <a:latin typeface="+mn-lt"/>
                <a:ea typeface="+mn-ea"/>
                <a:cs typeface="+mn-cs"/>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357" name="Title Text"/>
          <p:cNvSpPr txBox="1"/>
          <p:nvPr>
            <p:ph type="title"/>
          </p:nvPr>
        </p:nvSpPr>
        <p:spPr>
          <a:xfrm>
            <a:off x="4387453" y="625078"/>
            <a:ext cx="15609094" cy="3036094"/>
          </a:xfrm>
          <a:prstGeom prst="rect">
            <a:avLst/>
          </a:prstGeom>
        </p:spPr>
        <p:txBody>
          <a:bodyPr lIns="71437" tIns="71437" rIns="71437" bIns="71437"/>
          <a:lstStyle>
            <a:lvl1pPr defTabSz="821531">
              <a:defRPr sz="11200">
                <a:latin typeface="Helvetica Light"/>
                <a:ea typeface="Helvetica Light"/>
                <a:cs typeface="Helvetica Light"/>
                <a:sym typeface="Helvetica Light"/>
              </a:defRPr>
            </a:lvl1pPr>
          </a:lstStyle>
          <a:p>
            <a:pPr/>
            <a:r>
              <a:t>Title Text</a:t>
            </a:r>
          </a:p>
        </p:txBody>
      </p:sp>
      <p:sp>
        <p:nvSpPr>
          <p:cNvPr id="358" name="Body Level One…"/>
          <p:cNvSpPr txBox="1"/>
          <p:nvPr>
            <p:ph type="body" idx="1"/>
          </p:nvPr>
        </p:nvSpPr>
        <p:spPr>
          <a:xfrm>
            <a:off x="4387453" y="3661171"/>
            <a:ext cx="15609094" cy="8840392"/>
          </a:xfrm>
          <a:prstGeom prst="rect">
            <a:avLst/>
          </a:prstGeom>
        </p:spPr>
        <p:txBody>
          <a:bodyPr lIns="71437" tIns="71437" rIns="71437" bIns="71437" anchor="ctr"/>
          <a:lstStyle>
            <a:lvl1pPr marL="617361" indent="-617361" defTabSz="821531">
              <a:spcBef>
                <a:spcPts val="5900"/>
              </a:spcBef>
              <a:buSzPct val="75000"/>
              <a:defRPr sz="5000">
                <a:latin typeface="Helvetica Light"/>
                <a:ea typeface="Helvetica Light"/>
                <a:cs typeface="Helvetica Light"/>
                <a:sym typeface="Helvetica Light"/>
              </a:defRPr>
            </a:lvl1pPr>
            <a:lvl2pPr marL="1061861" indent="-617361" defTabSz="821531">
              <a:spcBef>
                <a:spcPts val="5900"/>
              </a:spcBef>
              <a:buSzPct val="75000"/>
              <a:buChar char="•"/>
              <a:defRPr sz="5000">
                <a:latin typeface="Helvetica Light"/>
                <a:ea typeface="Helvetica Light"/>
                <a:cs typeface="Helvetica Light"/>
                <a:sym typeface="Helvetica Light"/>
              </a:defRPr>
            </a:lvl2pPr>
            <a:lvl3pPr marL="1506361" indent="-617361" defTabSz="821531">
              <a:spcBef>
                <a:spcPts val="5900"/>
              </a:spcBef>
              <a:buSzPct val="75000"/>
              <a:defRPr sz="5000">
                <a:latin typeface="Helvetica Light"/>
                <a:ea typeface="Helvetica Light"/>
                <a:cs typeface="Helvetica Light"/>
                <a:sym typeface="Helvetica Light"/>
              </a:defRPr>
            </a:lvl3pPr>
            <a:lvl4pPr marL="1950861" indent="-617361" defTabSz="821531">
              <a:spcBef>
                <a:spcPts val="5900"/>
              </a:spcBef>
              <a:buSzPct val="75000"/>
              <a:buChar char="•"/>
              <a:defRPr sz="5000">
                <a:latin typeface="Helvetica Light"/>
                <a:ea typeface="Helvetica Light"/>
                <a:cs typeface="Helvetica Light"/>
                <a:sym typeface="Helvetica Light"/>
              </a:defRPr>
            </a:lvl4pPr>
            <a:lvl5pPr marL="2395361" indent="-617361" defTabSz="821531">
              <a:spcBef>
                <a:spcPts val="5900"/>
              </a:spcBef>
              <a:buSzPct val="75000"/>
              <a:buChar char="•"/>
              <a:defRPr sz="5000">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359" name="Slide Number"/>
          <p:cNvSpPr txBox="1"/>
          <p:nvPr>
            <p:ph type="sldNum" sz="quarter" idx="2"/>
          </p:nvPr>
        </p:nvSpPr>
        <p:spPr>
          <a:xfrm>
            <a:off x="11935814" y="13010554"/>
            <a:ext cx="494513" cy="511176"/>
          </a:xfrm>
          <a:prstGeom prst="rect">
            <a:avLst/>
          </a:prstGeom>
        </p:spPr>
        <p:txBody>
          <a:bodyPr lIns="71437" tIns="71437" rIns="71437" bIns="71437"/>
          <a:lstStyle>
            <a:lvl1pPr algn="ctr" defTabSz="821531">
              <a:defRPr sz="2400">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xfrm>
            <a:off x="4387453" y="357187"/>
            <a:ext cx="15609094" cy="3036095"/>
          </a:xfrm>
          <a:prstGeom prst="rect">
            <a:avLst/>
          </a:prstGeom>
        </p:spPr>
        <p:txBody>
          <a:bodyPr lIns="71437" tIns="71437" rIns="71437" bIns="71437"/>
          <a:lstStyle>
            <a:lvl1pPr defTabSz="821531">
              <a:defRPr sz="11200">
                <a:latin typeface="+mn-lt"/>
                <a:ea typeface="+mn-ea"/>
                <a:cs typeface="+mn-cs"/>
                <a:sym typeface="Helvetica Neue"/>
              </a:defRPr>
            </a:lvl1pPr>
          </a:lstStyle>
          <a:p>
            <a:pPr/>
            <a:r>
              <a:t>Title Text</a:t>
            </a:r>
          </a:p>
        </p:txBody>
      </p:sp>
      <p:sp>
        <p:nvSpPr>
          <p:cNvPr id="49" name="Slide Number"/>
          <p:cNvSpPr txBox="1"/>
          <p:nvPr>
            <p:ph type="sldNum" sz="quarter" idx="2"/>
          </p:nvPr>
        </p:nvSpPr>
        <p:spPr>
          <a:xfrm>
            <a:off x="11954103" y="13073062"/>
            <a:ext cx="466269" cy="477953"/>
          </a:xfrm>
          <a:prstGeom prst="rect">
            <a:avLst/>
          </a:prstGeom>
        </p:spPr>
        <p:txBody>
          <a:bodyPr lIns="71437" tIns="71437" rIns="71437" bIns="71437"/>
          <a:lstStyle>
            <a:lvl1pPr algn="ctr" defTabSz="821531">
              <a:defRPr sz="2200">
                <a:latin typeface="+mn-lt"/>
                <a:ea typeface="+mn-ea"/>
                <a:cs typeface="+mn-cs"/>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xfrm>
            <a:off x="4387453" y="357187"/>
            <a:ext cx="15609094" cy="3036095"/>
          </a:xfrm>
          <a:prstGeom prst="rect">
            <a:avLst/>
          </a:prstGeom>
        </p:spPr>
        <p:txBody>
          <a:bodyPr lIns="71437" tIns="71437" rIns="71437" bIns="71437"/>
          <a:lstStyle>
            <a:lvl1pPr defTabSz="821531">
              <a:defRPr sz="11200">
                <a:latin typeface="+mn-lt"/>
                <a:ea typeface="+mn-ea"/>
                <a:cs typeface="+mn-cs"/>
                <a:sym typeface="Helvetica Neue"/>
              </a:defRPr>
            </a:lvl1pPr>
          </a:lstStyle>
          <a:p>
            <a:pPr/>
            <a:r>
              <a:t>Title Text</a:t>
            </a:r>
          </a:p>
        </p:txBody>
      </p:sp>
      <p:sp>
        <p:nvSpPr>
          <p:cNvPr id="57" name="Body Level One…"/>
          <p:cNvSpPr txBox="1"/>
          <p:nvPr>
            <p:ph type="body" idx="1"/>
          </p:nvPr>
        </p:nvSpPr>
        <p:spPr>
          <a:xfrm>
            <a:off x="4387453" y="3643312"/>
            <a:ext cx="15609094" cy="8840392"/>
          </a:xfrm>
          <a:prstGeom prst="rect">
            <a:avLst/>
          </a:prstGeom>
        </p:spPr>
        <p:txBody>
          <a:bodyPr lIns="71437" tIns="71437" rIns="71437" bIns="71437" anchor="ctr"/>
          <a:lstStyle>
            <a:lvl1pPr marL="611187" indent="-611187" defTabSz="821531">
              <a:spcBef>
                <a:spcPts val="5900"/>
              </a:spcBef>
              <a:buSzPct val="145000"/>
              <a:defRPr sz="4400">
                <a:latin typeface="+mn-lt"/>
                <a:ea typeface="+mn-ea"/>
                <a:cs typeface="+mn-cs"/>
                <a:sym typeface="Helvetica Neue"/>
              </a:defRPr>
            </a:lvl1pPr>
            <a:lvl2pPr marL="1055687" indent="-611187" defTabSz="821531">
              <a:spcBef>
                <a:spcPts val="5900"/>
              </a:spcBef>
              <a:buSzPct val="145000"/>
              <a:buChar char="•"/>
              <a:defRPr sz="4400">
                <a:latin typeface="+mn-lt"/>
                <a:ea typeface="+mn-ea"/>
                <a:cs typeface="+mn-cs"/>
                <a:sym typeface="Helvetica Neue"/>
              </a:defRPr>
            </a:lvl2pPr>
            <a:lvl3pPr marL="1500187" indent="-611187" defTabSz="821531">
              <a:spcBef>
                <a:spcPts val="5900"/>
              </a:spcBef>
              <a:buSzPct val="145000"/>
              <a:defRPr sz="4400">
                <a:latin typeface="+mn-lt"/>
                <a:ea typeface="+mn-ea"/>
                <a:cs typeface="+mn-cs"/>
                <a:sym typeface="Helvetica Neue"/>
              </a:defRPr>
            </a:lvl3pPr>
            <a:lvl4pPr marL="1944687" indent="-611187" defTabSz="821531">
              <a:spcBef>
                <a:spcPts val="5900"/>
              </a:spcBef>
              <a:buSzPct val="145000"/>
              <a:buChar char="•"/>
              <a:defRPr sz="4400">
                <a:latin typeface="+mn-lt"/>
                <a:ea typeface="+mn-ea"/>
                <a:cs typeface="+mn-cs"/>
                <a:sym typeface="Helvetica Neue"/>
              </a:defRPr>
            </a:lvl4pPr>
            <a:lvl5pPr marL="2389187" indent="-611187" defTabSz="821531">
              <a:spcBef>
                <a:spcPts val="5900"/>
              </a:spcBef>
              <a:buSzPct val="145000"/>
              <a:buChar char="•"/>
              <a:defRPr sz="4400">
                <a:latin typeface="+mn-lt"/>
                <a:ea typeface="+mn-ea"/>
                <a:cs typeface="+mn-cs"/>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xfrm>
            <a:off x="11954103" y="13073062"/>
            <a:ext cx="466269" cy="477953"/>
          </a:xfrm>
          <a:prstGeom prst="rect">
            <a:avLst/>
          </a:prstGeom>
        </p:spPr>
        <p:txBody>
          <a:bodyPr lIns="71437" tIns="71437" rIns="71437" bIns="71437"/>
          <a:lstStyle>
            <a:lvl1pPr algn="ctr" defTabSz="821531">
              <a:defRPr sz="2200">
                <a:latin typeface="+mn-lt"/>
                <a:ea typeface="+mn-ea"/>
                <a:cs typeface="+mn-cs"/>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21"/>
          </p:nvPr>
        </p:nvSpPr>
        <p:spPr>
          <a:xfrm>
            <a:off x="8794253" y="3637358"/>
            <a:ext cx="13260587" cy="8840392"/>
          </a:xfrm>
          <a:prstGeom prst="rect">
            <a:avLst/>
          </a:prstGeom>
        </p:spPr>
        <p:txBody>
          <a:bodyPr lIns="91439" tIns="45719" rIns="91439" bIns="45719">
            <a:noAutofit/>
          </a:bodyPr>
          <a:lstStyle/>
          <a:p>
            <a:pPr/>
          </a:p>
        </p:txBody>
      </p:sp>
      <p:sp>
        <p:nvSpPr>
          <p:cNvPr id="66" name="Title Text"/>
          <p:cNvSpPr txBox="1"/>
          <p:nvPr>
            <p:ph type="title"/>
          </p:nvPr>
        </p:nvSpPr>
        <p:spPr>
          <a:xfrm>
            <a:off x="4387453" y="357187"/>
            <a:ext cx="15609094" cy="3036095"/>
          </a:xfrm>
          <a:prstGeom prst="rect">
            <a:avLst/>
          </a:prstGeom>
        </p:spPr>
        <p:txBody>
          <a:bodyPr lIns="71437" tIns="71437" rIns="71437" bIns="71437"/>
          <a:lstStyle>
            <a:lvl1pPr defTabSz="821531">
              <a:defRPr sz="11200">
                <a:latin typeface="+mn-lt"/>
                <a:ea typeface="+mn-ea"/>
                <a:cs typeface="+mn-cs"/>
                <a:sym typeface="Helvetica Neue"/>
              </a:defRPr>
            </a:lvl1pPr>
          </a:lstStyle>
          <a:p>
            <a:pPr/>
            <a:r>
              <a:t>Title Text</a:t>
            </a:r>
          </a:p>
        </p:txBody>
      </p:sp>
      <p:sp>
        <p:nvSpPr>
          <p:cNvPr id="67" name="Body Level One…"/>
          <p:cNvSpPr txBox="1"/>
          <p:nvPr>
            <p:ph type="body" sz="quarter" idx="1"/>
          </p:nvPr>
        </p:nvSpPr>
        <p:spPr>
          <a:xfrm>
            <a:off x="4387453" y="3643312"/>
            <a:ext cx="7500938" cy="8840392"/>
          </a:xfrm>
          <a:prstGeom prst="rect">
            <a:avLst/>
          </a:prstGeom>
        </p:spPr>
        <p:txBody>
          <a:bodyPr lIns="71437" tIns="71437" rIns="71437" bIns="71437" anchor="ctr"/>
          <a:lstStyle>
            <a:lvl1pPr marL="465364" indent="-465364" defTabSz="821531">
              <a:spcBef>
                <a:spcPts val="4500"/>
              </a:spcBef>
              <a:buSzPct val="145000"/>
              <a:defRPr sz="3800">
                <a:latin typeface="+mn-lt"/>
                <a:ea typeface="+mn-ea"/>
                <a:cs typeface="+mn-cs"/>
                <a:sym typeface="Helvetica Neue"/>
              </a:defRPr>
            </a:lvl1pPr>
            <a:lvl2pPr marL="808264" indent="-465364" defTabSz="821531">
              <a:spcBef>
                <a:spcPts val="4500"/>
              </a:spcBef>
              <a:buSzPct val="145000"/>
              <a:buChar char="•"/>
              <a:defRPr sz="3800">
                <a:latin typeface="+mn-lt"/>
                <a:ea typeface="+mn-ea"/>
                <a:cs typeface="+mn-cs"/>
                <a:sym typeface="Helvetica Neue"/>
              </a:defRPr>
            </a:lvl2pPr>
            <a:lvl3pPr marL="1151164" indent="-465364" defTabSz="821531">
              <a:spcBef>
                <a:spcPts val="4500"/>
              </a:spcBef>
              <a:buSzPct val="145000"/>
              <a:defRPr sz="3800">
                <a:latin typeface="+mn-lt"/>
                <a:ea typeface="+mn-ea"/>
                <a:cs typeface="+mn-cs"/>
                <a:sym typeface="Helvetica Neue"/>
              </a:defRPr>
            </a:lvl3pPr>
            <a:lvl4pPr marL="1494064" indent="-465364" defTabSz="821531">
              <a:spcBef>
                <a:spcPts val="4500"/>
              </a:spcBef>
              <a:buSzPct val="145000"/>
              <a:buChar char="•"/>
              <a:defRPr sz="3800">
                <a:latin typeface="+mn-lt"/>
                <a:ea typeface="+mn-ea"/>
                <a:cs typeface="+mn-cs"/>
                <a:sym typeface="Helvetica Neue"/>
              </a:defRPr>
            </a:lvl4pPr>
            <a:lvl5pPr marL="1836964" indent="-465364" defTabSz="821531">
              <a:spcBef>
                <a:spcPts val="4500"/>
              </a:spcBef>
              <a:buSzPct val="145000"/>
              <a:buChar char="•"/>
              <a:defRPr sz="3800">
                <a:latin typeface="+mn-lt"/>
                <a:ea typeface="+mn-ea"/>
                <a:cs typeface="+mn-cs"/>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xfrm>
            <a:off x="11954061" y="13073062"/>
            <a:ext cx="466353" cy="473076"/>
          </a:xfrm>
          <a:prstGeom prst="rect">
            <a:avLst/>
          </a:prstGeom>
        </p:spPr>
        <p:txBody>
          <a:bodyPr lIns="71437" tIns="71437" rIns="71437" bIns="71437"/>
          <a:lstStyle>
            <a:lvl1pPr algn="ctr" defTabSz="821531">
              <a:defRPr sz="2200">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4387453" y="1785937"/>
            <a:ext cx="15609094" cy="10144126"/>
          </a:xfrm>
          <a:prstGeom prst="rect">
            <a:avLst/>
          </a:prstGeom>
        </p:spPr>
        <p:txBody>
          <a:bodyPr lIns="71437" tIns="71437" rIns="71437" bIns="71437" anchor="ctr"/>
          <a:lstStyle>
            <a:lvl1pPr marL="611187" indent="-611187" defTabSz="821531">
              <a:spcBef>
                <a:spcPts val="5900"/>
              </a:spcBef>
              <a:buSzPct val="145000"/>
              <a:defRPr sz="4400">
                <a:latin typeface="+mn-lt"/>
                <a:ea typeface="+mn-ea"/>
                <a:cs typeface="+mn-cs"/>
                <a:sym typeface="Helvetica Neue"/>
              </a:defRPr>
            </a:lvl1pPr>
            <a:lvl2pPr marL="1055687" indent="-611187" defTabSz="821531">
              <a:spcBef>
                <a:spcPts val="5900"/>
              </a:spcBef>
              <a:buSzPct val="145000"/>
              <a:buChar char="•"/>
              <a:defRPr sz="4400">
                <a:latin typeface="+mn-lt"/>
                <a:ea typeface="+mn-ea"/>
                <a:cs typeface="+mn-cs"/>
                <a:sym typeface="Helvetica Neue"/>
              </a:defRPr>
            </a:lvl2pPr>
            <a:lvl3pPr marL="1500187" indent="-611187" defTabSz="821531">
              <a:spcBef>
                <a:spcPts val="5900"/>
              </a:spcBef>
              <a:buSzPct val="145000"/>
              <a:defRPr sz="4400">
                <a:latin typeface="+mn-lt"/>
                <a:ea typeface="+mn-ea"/>
                <a:cs typeface="+mn-cs"/>
                <a:sym typeface="Helvetica Neue"/>
              </a:defRPr>
            </a:lvl3pPr>
            <a:lvl4pPr marL="1944687" indent="-611187" defTabSz="821531">
              <a:spcBef>
                <a:spcPts val="5900"/>
              </a:spcBef>
              <a:buSzPct val="145000"/>
              <a:buChar char="•"/>
              <a:defRPr sz="4400">
                <a:latin typeface="+mn-lt"/>
                <a:ea typeface="+mn-ea"/>
                <a:cs typeface="+mn-cs"/>
                <a:sym typeface="Helvetica Neue"/>
              </a:defRPr>
            </a:lvl4pPr>
            <a:lvl5pPr marL="2389187" indent="-611187" defTabSz="821531">
              <a:spcBef>
                <a:spcPts val="5900"/>
              </a:spcBef>
              <a:buSzPct val="145000"/>
              <a:buChar char="•"/>
              <a:defRPr sz="4400">
                <a:latin typeface="+mn-lt"/>
                <a:ea typeface="+mn-ea"/>
                <a:cs typeface="+mn-cs"/>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xfrm>
            <a:off x="11954103" y="13073062"/>
            <a:ext cx="466269" cy="477953"/>
          </a:xfrm>
          <a:prstGeom prst="rect">
            <a:avLst/>
          </a:prstGeom>
        </p:spPr>
        <p:txBody>
          <a:bodyPr lIns="71437" tIns="71437" rIns="71437" bIns="71437"/>
          <a:lstStyle>
            <a:lvl1pPr algn="ctr" defTabSz="821531">
              <a:defRPr sz="2200">
                <a:latin typeface="+mn-lt"/>
                <a:ea typeface="+mn-ea"/>
                <a:cs typeface="+mn-cs"/>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21"/>
          </p:nvPr>
        </p:nvSpPr>
        <p:spPr>
          <a:xfrm>
            <a:off x="12442031" y="7072312"/>
            <a:ext cx="8514489" cy="5679282"/>
          </a:xfrm>
          <a:prstGeom prst="rect">
            <a:avLst/>
          </a:prstGeom>
        </p:spPr>
        <p:txBody>
          <a:bodyPr lIns="91439" tIns="45719" rIns="91439" bIns="45719">
            <a:noAutofit/>
          </a:bodyPr>
          <a:lstStyle/>
          <a:p>
            <a:pPr/>
          </a:p>
        </p:txBody>
      </p:sp>
      <p:sp>
        <p:nvSpPr>
          <p:cNvPr id="84" name="Image"/>
          <p:cNvSpPr/>
          <p:nvPr>
            <p:ph type="pic" sz="quarter" idx="22"/>
          </p:nvPr>
        </p:nvSpPr>
        <p:spPr>
          <a:xfrm>
            <a:off x="12192000" y="1250156"/>
            <a:ext cx="8251032" cy="5500689"/>
          </a:xfrm>
          <a:prstGeom prst="rect">
            <a:avLst/>
          </a:prstGeom>
        </p:spPr>
        <p:txBody>
          <a:bodyPr lIns="91439" tIns="45719" rIns="91439" bIns="45719">
            <a:noAutofit/>
          </a:bodyPr>
          <a:lstStyle/>
          <a:p>
            <a:pPr/>
          </a:p>
        </p:txBody>
      </p:sp>
      <p:sp>
        <p:nvSpPr>
          <p:cNvPr id="85" name="Image"/>
          <p:cNvSpPr/>
          <p:nvPr>
            <p:ph type="pic" idx="23"/>
          </p:nvPr>
        </p:nvSpPr>
        <p:spPr>
          <a:xfrm>
            <a:off x="-291704" y="1250156"/>
            <a:ext cx="16850320" cy="11233548"/>
          </a:xfrm>
          <a:prstGeom prst="rect">
            <a:avLst/>
          </a:prstGeom>
        </p:spPr>
        <p:txBody>
          <a:bodyPr lIns="91439" tIns="45719" rIns="91439" bIns="45719">
            <a:noAutofit/>
          </a:bodyPr>
          <a:lstStyle/>
          <a:p>
            <a:pPr/>
          </a:p>
        </p:txBody>
      </p:sp>
      <p:sp>
        <p:nvSpPr>
          <p:cNvPr id="86" name="Slide Number"/>
          <p:cNvSpPr txBox="1"/>
          <p:nvPr>
            <p:ph type="sldNum" sz="quarter" idx="2"/>
          </p:nvPr>
        </p:nvSpPr>
        <p:spPr>
          <a:xfrm>
            <a:off x="11954103" y="13073062"/>
            <a:ext cx="466269" cy="477953"/>
          </a:xfrm>
          <a:prstGeom prst="rect">
            <a:avLst/>
          </a:prstGeom>
        </p:spPr>
        <p:txBody>
          <a:bodyPr lIns="71437" tIns="71437" rIns="71437" bIns="71437"/>
          <a:lstStyle>
            <a:lvl1pPr algn="ctr" defTabSz="821531">
              <a:defRPr sz="2200">
                <a:latin typeface="+mn-lt"/>
                <a:ea typeface="+mn-ea"/>
                <a:cs typeface="+mn-cs"/>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 Id="rId29" Type="http://schemas.openxmlformats.org/officeDocument/2006/relationships/slideLayout" Target="../slideLayouts/slideLayout28.xml"/><Relationship Id="rId30" Type="http://schemas.openxmlformats.org/officeDocument/2006/relationships/slideLayout" Target="../slideLayouts/slideLayout29.xml"/><Relationship Id="rId31" Type="http://schemas.openxmlformats.org/officeDocument/2006/relationships/slideLayout" Target="../slideLayouts/slideLayout30.xml"/><Relationship Id="rId32" Type="http://schemas.openxmlformats.org/officeDocument/2006/relationships/slideLayout" Target="../slideLayouts/slideLayout31.xml"/><Relationship Id="rId33" Type="http://schemas.openxmlformats.org/officeDocument/2006/relationships/slideLayout" Target="../slideLayouts/slideLayout32.xml"/><Relationship Id="rId34" Type="http://schemas.openxmlformats.org/officeDocument/2006/relationships/slideLayout" Target="../slideLayouts/slideLayout33.xml"/><Relationship Id="rId35" Type="http://schemas.openxmlformats.org/officeDocument/2006/relationships/slideLayout" Target="../slideLayouts/slideLayout34.xml"/><Relationship Id="rId36" Type="http://schemas.openxmlformats.org/officeDocument/2006/relationships/slideLayout" Target="../slideLayouts/slideLayout35.xml"/><Relationship Id="rId37" Type="http://schemas.openxmlformats.org/officeDocument/2006/relationships/slideLayout" Target="../slideLayouts/slideLayout36.xml"/><Relationship Id="rId38" Type="http://schemas.openxmlformats.org/officeDocument/2006/relationships/slideLayout" Target="../slideLayouts/slideLayout37.xml"/><Relationship Id="rId39" Type="http://schemas.openxmlformats.org/officeDocument/2006/relationships/slideLayout" Target="../slideLayouts/slideLayout38.xml"/><Relationship Id="rId40" Type="http://schemas.openxmlformats.org/officeDocument/2006/relationships/slideLayout" Target="../slideLayouts/slideLayout39.xml"/><Relationship Id="rId41"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1220415" y="549176"/>
            <a:ext cx="21943219" cy="2286001"/>
          </a:xfrm>
          <a:prstGeom prst="rect">
            <a:avLst/>
          </a:prstGeom>
          <a:ln w="12700">
            <a:miter lim="400000"/>
          </a:ln>
          <a:extLst>
            <a:ext uri="{C572A759-6A51-4108-AA02-DFA0A04FC94B}">
              <ma14:wrappingTextBoxFlag xmlns:ma14="http://schemas.microsoft.com/office/mac/drawingml/2011/main" val="1"/>
            </a:ext>
          </a:extLst>
        </p:spPr>
        <p:txBody>
          <a:bodyPr lIns="108213" tIns="108213" rIns="108213" bIns="108213" anchor="ctr">
            <a:normAutofit fontScale="100000" lnSpcReduction="0"/>
          </a:bodyPr>
          <a:lstStyle/>
          <a:p>
            <a:pPr/>
            <a:r>
              <a:t>Title Text</a:t>
            </a:r>
          </a:p>
        </p:txBody>
      </p:sp>
      <p:sp>
        <p:nvSpPr>
          <p:cNvPr id="3" name="Body Level One…"/>
          <p:cNvSpPr txBox="1"/>
          <p:nvPr>
            <p:ph type="body" idx="1"/>
          </p:nvPr>
        </p:nvSpPr>
        <p:spPr>
          <a:xfrm>
            <a:off x="1220415" y="3201331"/>
            <a:ext cx="21943219" cy="9050240"/>
          </a:xfrm>
          <a:prstGeom prst="rect">
            <a:avLst/>
          </a:prstGeom>
          <a:ln w="12700">
            <a:miter lim="400000"/>
          </a:ln>
          <a:extLst>
            <a:ext uri="{C572A759-6A51-4108-AA02-DFA0A04FC94B}">
              <ma14:wrappingTextBoxFlag xmlns:ma14="http://schemas.microsoft.com/office/mac/drawingml/2011/main" val="1"/>
            </a:ext>
          </a:extLst>
        </p:spPr>
        <p:txBody>
          <a:bodyPr lIns="108213" tIns="108213" rIns="108213" bIns="108213">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22482449" y="12490400"/>
            <a:ext cx="681169" cy="673032"/>
          </a:xfrm>
          <a:prstGeom prst="rect">
            <a:avLst/>
          </a:prstGeom>
          <a:ln w="12700">
            <a:miter lim="400000"/>
          </a:ln>
        </p:spPr>
        <p:txBody>
          <a:bodyPr wrap="none" lIns="108213" tIns="108213" rIns="108213" bIns="108213">
            <a:spAutoFit/>
          </a:bodyPr>
          <a:lstStyle>
            <a:lvl1pPr algn="r" defTabSz="2172273">
              <a:defRPr b="0">
                <a:latin typeface="Arial"/>
                <a:ea typeface="Arial"/>
                <a:cs typeface="Arial"/>
                <a:sym typeface="Aria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Lst>
  <p:transition xmlns:p14="http://schemas.microsoft.com/office/powerpoint/2010/main" spd="med" advClick="1"/>
  <p:txStyles>
    <p:titleStyle>
      <a:lvl1pPr marL="0" marR="0" indent="0" algn="ctr" defTabSz="1524000" latinLnBrk="0">
        <a:lnSpc>
          <a:spcPct val="100000"/>
        </a:lnSpc>
        <a:spcBef>
          <a:spcPts val="0"/>
        </a:spcBef>
        <a:spcAft>
          <a:spcPts val="0"/>
        </a:spcAft>
        <a:buClrTx/>
        <a:buSzTx/>
        <a:buFontTx/>
        <a:buNone/>
        <a:tabLst/>
        <a:defRPr b="0" baseline="0" cap="none" i="0" spc="0" strike="noStrike" sz="10000" u="none">
          <a:solidFill>
            <a:srgbClr val="000000"/>
          </a:solidFill>
          <a:uFillTx/>
          <a:latin typeface="Arial"/>
          <a:ea typeface="Arial"/>
          <a:cs typeface="Arial"/>
          <a:sym typeface="Arial"/>
        </a:defRPr>
      </a:lvl1pPr>
      <a:lvl2pPr marL="0" marR="0" indent="0" algn="ctr" defTabSz="1524000" latinLnBrk="0">
        <a:lnSpc>
          <a:spcPct val="100000"/>
        </a:lnSpc>
        <a:spcBef>
          <a:spcPts val="0"/>
        </a:spcBef>
        <a:spcAft>
          <a:spcPts val="0"/>
        </a:spcAft>
        <a:buClrTx/>
        <a:buSzTx/>
        <a:buFontTx/>
        <a:buNone/>
        <a:tabLst/>
        <a:defRPr b="0" baseline="0" cap="none" i="0" spc="0" strike="noStrike" sz="10000" u="none">
          <a:solidFill>
            <a:srgbClr val="000000"/>
          </a:solidFill>
          <a:uFillTx/>
          <a:latin typeface="Arial"/>
          <a:ea typeface="Arial"/>
          <a:cs typeface="Arial"/>
          <a:sym typeface="Arial"/>
        </a:defRPr>
      </a:lvl2pPr>
      <a:lvl3pPr marL="0" marR="0" indent="0" algn="ctr" defTabSz="1524000" latinLnBrk="0">
        <a:lnSpc>
          <a:spcPct val="100000"/>
        </a:lnSpc>
        <a:spcBef>
          <a:spcPts val="0"/>
        </a:spcBef>
        <a:spcAft>
          <a:spcPts val="0"/>
        </a:spcAft>
        <a:buClrTx/>
        <a:buSzTx/>
        <a:buFontTx/>
        <a:buNone/>
        <a:tabLst/>
        <a:defRPr b="0" baseline="0" cap="none" i="0" spc="0" strike="noStrike" sz="10000" u="none">
          <a:solidFill>
            <a:srgbClr val="000000"/>
          </a:solidFill>
          <a:uFillTx/>
          <a:latin typeface="Arial"/>
          <a:ea typeface="Arial"/>
          <a:cs typeface="Arial"/>
          <a:sym typeface="Arial"/>
        </a:defRPr>
      </a:lvl3pPr>
      <a:lvl4pPr marL="0" marR="0" indent="0" algn="ctr" defTabSz="1524000" latinLnBrk="0">
        <a:lnSpc>
          <a:spcPct val="100000"/>
        </a:lnSpc>
        <a:spcBef>
          <a:spcPts val="0"/>
        </a:spcBef>
        <a:spcAft>
          <a:spcPts val="0"/>
        </a:spcAft>
        <a:buClrTx/>
        <a:buSzTx/>
        <a:buFontTx/>
        <a:buNone/>
        <a:tabLst/>
        <a:defRPr b="0" baseline="0" cap="none" i="0" spc="0" strike="noStrike" sz="10000" u="none">
          <a:solidFill>
            <a:srgbClr val="000000"/>
          </a:solidFill>
          <a:uFillTx/>
          <a:latin typeface="Arial"/>
          <a:ea typeface="Arial"/>
          <a:cs typeface="Arial"/>
          <a:sym typeface="Arial"/>
        </a:defRPr>
      </a:lvl4pPr>
      <a:lvl5pPr marL="0" marR="0" indent="0" algn="ctr" defTabSz="1524000" latinLnBrk="0">
        <a:lnSpc>
          <a:spcPct val="100000"/>
        </a:lnSpc>
        <a:spcBef>
          <a:spcPts val="0"/>
        </a:spcBef>
        <a:spcAft>
          <a:spcPts val="0"/>
        </a:spcAft>
        <a:buClrTx/>
        <a:buSzTx/>
        <a:buFontTx/>
        <a:buNone/>
        <a:tabLst/>
        <a:defRPr b="0" baseline="0" cap="none" i="0" spc="0" strike="noStrike" sz="10000" u="none">
          <a:solidFill>
            <a:srgbClr val="000000"/>
          </a:solidFill>
          <a:uFillTx/>
          <a:latin typeface="Arial"/>
          <a:ea typeface="Arial"/>
          <a:cs typeface="Arial"/>
          <a:sym typeface="Arial"/>
        </a:defRPr>
      </a:lvl5pPr>
      <a:lvl6pPr marL="0" marR="0" indent="649273" algn="ctr" defTabSz="1524000" latinLnBrk="0">
        <a:lnSpc>
          <a:spcPct val="100000"/>
        </a:lnSpc>
        <a:spcBef>
          <a:spcPts val="0"/>
        </a:spcBef>
        <a:spcAft>
          <a:spcPts val="0"/>
        </a:spcAft>
        <a:buClrTx/>
        <a:buSzTx/>
        <a:buFontTx/>
        <a:buNone/>
        <a:tabLst/>
        <a:defRPr b="0" baseline="0" cap="none" i="0" spc="0" strike="noStrike" sz="10000" u="none">
          <a:solidFill>
            <a:srgbClr val="000000"/>
          </a:solidFill>
          <a:uFillTx/>
          <a:latin typeface="Arial"/>
          <a:ea typeface="Arial"/>
          <a:cs typeface="Arial"/>
          <a:sym typeface="Arial"/>
        </a:defRPr>
      </a:lvl6pPr>
      <a:lvl7pPr marL="0" marR="0" indent="1298556" algn="ctr" defTabSz="1524000" latinLnBrk="0">
        <a:lnSpc>
          <a:spcPct val="100000"/>
        </a:lnSpc>
        <a:spcBef>
          <a:spcPts val="0"/>
        </a:spcBef>
        <a:spcAft>
          <a:spcPts val="0"/>
        </a:spcAft>
        <a:buClrTx/>
        <a:buSzTx/>
        <a:buFontTx/>
        <a:buNone/>
        <a:tabLst/>
        <a:defRPr b="0" baseline="0" cap="none" i="0" spc="0" strike="noStrike" sz="10000" u="none">
          <a:solidFill>
            <a:srgbClr val="000000"/>
          </a:solidFill>
          <a:uFillTx/>
          <a:latin typeface="Arial"/>
          <a:ea typeface="Arial"/>
          <a:cs typeface="Arial"/>
          <a:sym typeface="Arial"/>
        </a:defRPr>
      </a:lvl7pPr>
      <a:lvl8pPr marL="0" marR="0" indent="1947845" algn="ctr" defTabSz="1524000" latinLnBrk="0">
        <a:lnSpc>
          <a:spcPct val="100000"/>
        </a:lnSpc>
        <a:spcBef>
          <a:spcPts val="0"/>
        </a:spcBef>
        <a:spcAft>
          <a:spcPts val="0"/>
        </a:spcAft>
        <a:buClrTx/>
        <a:buSzTx/>
        <a:buFontTx/>
        <a:buNone/>
        <a:tabLst/>
        <a:defRPr b="0" baseline="0" cap="none" i="0" spc="0" strike="noStrike" sz="10000" u="none">
          <a:solidFill>
            <a:srgbClr val="000000"/>
          </a:solidFill>
          <a:uFillTx/>
          <a:latin typeface="Arial"/>
          <a:ea typeface="Arial"/>
          <a:cs typeface="Arial"/>
          <a:sym typeface="Arial"/>
        </a:defRPr>
      </a:lvl8pPr>
      <a:lvl9pPr marL="0" marR="0" indent="2597122" algn="ctr" defTabSz="1524000" latinLnBrk="0">
        <a:lnSpc>
          <a:spcPct val="100000"/>
        </a:lnSpc>
        <a:spcBef>
          <a:spcPts val="0"/>
        </a:spcBef>
        <a:spcAft>
          <a:spcPts val="0"/>
        </a:spcAft>
        <a:buClrTx/>
        <a:buSzTx/>
        <a:buFontTx/>
        <a:buNone/>
        <a:tabLst/>
        <a:defRPr b="0" baseline="0" cap="none" i="0" spc="0" strike="noStrike" sz="10000" u="none">
          <a:solidFill>
            <a:srgbClr val="000000"/>
          </a:solidFill>
          <a:uFillTx/>
          <a:latin typeface="Arial"/>
          <a:ea typeface="Arial"/>
          <a:cs typeface="Arial"/>
          <a:sym typeface="Arial"/>
        </a:defRPr>
      </a:lvl9pPr>
    </p:titleStyle>
    <p:bodyStyle>
      <a:lvl1pPr marL="799311" marR="0" indent="-799311" algn="l" defTabSz="1524000" latinLnBrk="0">
        <a:lnSpc>
          <a:spcPct val="100000"/>
        </a:lnSpc>
        <a:spcBef>
          <a:spcPts val="1800"/>
        </a:spcBef>
        <a:spcAft>
          <a:spcPts val="0"/>
        </a:spcAft>
        <a:buClrTx/>
        <a:buSzPct val="100000"/>
        <a:buFontTx/>
        <a:buChar char="•"/>
        <a:tabLst/>
        <a:defRPr b="0" baseline="0" cap="none" i="0" spc="0" strike="noStrike" sz="7600" u="none">
          <a:solidFill>
            <a:srgbClr val="000000"/>
          </a:solidFill>
          <a:uFillTx/>
          <a:latin typeface="Arial"/>
          <a:ea typeface="Arial"/>
          <a:cs typeface="Arial"/>
          <a:sym typeface="Arial"/>
        </a:defRPr>
      </a:lvl1pPr>
      <a:lvl2pPr marL="1412829" marR="0" indent="-762490" algn="l" defTabSz="1524000" latinLnBrk="0">
        <a:lnSpc>
          <a:spcPct val="100000"/>
        </a:lnSpc>
        <a:spcBef>
          <a:spcPts val="1800"/>
        </a:spcBef>
        <a:spcAft>
          <a:spcPts val="0"/>
        </a:spcAft>
        <a:buClrTx/>
        <a:buSzPct val="100000"/>
        <a:buFontTx/>
        <a:buChar char="–"/>
        <a:tabLst/>
        <a:defRPr b="0" baseline="0" cap="none" i="0" spc="0" strike="noStrike" sz="7600" u="none">
          <a:solidFill>
            <a:srgbClr val="000000"/>
          </a:solidFill>
          <a:uFillTx/>
          <a:latin typeface="Arial"/>
          <a:ea typeface="Arial"/>
          <a:cs typeface="Arial"/>
          <a:sym typeface="Arial"/>
        </a:defRPr>
      </a:lvl2pPr>
      <a:lvl3pPr marL="2015308" marR="0" indent="-716210" algn="l" defTabSz="1524000" latinLnBrk="0">
        <a:lnSpc>
          <a:spcPct val="100000"/>
        </a:lnSpc>
        <a:spcBef>
          <a:spcPts val="1800"/>
        </a:spcBef>
        <a:spcAft>
          <a:spcPts val="0"/>
        </a:spcAft>
        <a:buClrTx/>
        <a:buSzPct val="100000"/>
        <a:buFontTx/>
        <a:buChar char="•"/>
        <a:tabLst/>
        <a:defRPr b="0" baseline="0" cap="none" i="0" spc="0" strike="noStrike" sz="7600" u="none">
          <a:solidFill>
            <a:srgbClr val="000000"/>
          </a:solidFill>
          <a:uFillTx/>
          <a:latin typeface="Arial"/>
          <a:ea typeface="Arial"/>
          <a:cs typeface="Arial"/>
          <a:sym typeface="Arial"/>
        </a:defRPr>
      </a:lvl3pPr>
      <a:lvl4pPr marL="2789137" marR="0" indent="-839695" algn="l" defTabSz="1524000" latinLnBrk="0">
        <a:lnSpc>
          <a:spcPct val="100000"/>
        </a:lnSpc>
        <a:spcBef>
          <a:spcPts val="1800"/>
        </a:spcBef>
        <a:spcAft>
          <a:spcPts val="0"/>
        </a:spcAft>
        <a:buClrTx/>
        <a:buSzPct val="100000"/>
        <a:buFontTx/>
        <a:buChar char="–"/>
        <a:tabLst/>
        <a:defRPr b="0" baseline="0" cap="none" i="0" spc="0" strike="noStrike" sz="7600" u="none">
          <a:solidFill>
            <a:srgbClr val="000000"/>
          </a:solidFill>
          <a:uFillTx/>
          <a:latin typeface="Arial"/>
          <a:ea typeface="Arial"/>
          <a:cs typeface="Arial"/>
          <a:sym typeface="Arial"/>
        </a:defRPr>
      </a:lvl4pPr>
      <a:lvl5pPr marL="3437895" marR="0" indent="-839695" algn="l" defTabSz="1524000" latinLnBrk="0">
        <a:lnSpc>
          <a:spcPct val="100000"/>
        </a:lnSpc>
        <a:spcBef>
          <a:spcPts val="1800"/>
        </a:spcBef>
        <a:spcAft>
          <a:spcPts val="0"/>
        </a:spcAft>
        <a:buClrTx/>
        <a:buSzPct val="100000"/>
        <a:buFontTx/>
        <a:buChar char="»"/>
        <a:tabLst/>
        <a:defRPr b="0" baseline="0" cap="none" i="0" spc="0" strike="noStrike" sz="7600" u="none">
          <a:solidFill>
            <a:srgbClr val="000000"/>
          </a:solidFill>
          <a:uFillTx/>
          <a:latin typeface="Arial"/>
          <a:ea typeface="Arial"/>
          <a:cs typeface="Arial"/>
          <a:sym typeface="Arial"/>
        </a:defRPr>
      </a:lvl5pPr>
      <a:lvl6pPr marL="4097178" marR="0" indent="-850767" algn="l" defTabSz="1524000" latinLnBrk="0">
        <a:lnSpc>
          <a:spcPct val="100000"/>
        </a:lnSpc>
        <a:spcBef>
          <a:spcPts val="1800"/>
        </a:spcBef>
        <a:spcAft>
          <a:spcPts val="0"/>
        </a:spcAft>
        <a:buClrTx/>
        <a:buSzPct val="100000"/>
        <a:buFontTx/>
        <a:buChar char="»"/>
        <a:tabLst/>
        <a:defRPr b="0" baseline="0" cap="none" i="0" spc="0" strike="noStrike" sz="7600" u="none">
          <a:solidFill>
            <a:srgbClr val="000000"/>
          </a:solidFill>
          <a:uFillTx/>
          <a:latin typeface="Arial"/>
          <a:ea typeface="Arial"/>
          <a:cs typeface="Arial"/>
          <a:sym typeface="Arial"/>
        </a:defRPr>
      </a:lvl6pPr>
      <a:lvl7pPr marL="4746457" marR="0" indent="-850767" algn="l" defTabSz="1524000" latinLnBrk="0">
        <a:lnSpc>
          <a:spcPct val="100000"/>
        </a:lnSpc>
        <a:spcBef>
          <a:spcPts val="1800"/>
        </a:spcBef>
        <a:spcAft>
          <a:spcPts val="0"/>
        </a:spcAft>
        <a:buClrTx/>
        <a:buSzPct val="100000"/>
        <a:buFontTx/>
        <a:buChar char="»"/>
        <a:tabLst/>
        <a:defRPr b="0" baseline="0" cap="none" i="0" spc="0" strike="noStrike" sz="7600" u="none">
          <a:solidFill>
            <a:srgbClr val="000000"/>
          </a:solidFill>
          <a:uFillTx/>
          <a:latin typeface="Arial"/>
          <a:ea typeface="Arial"/>
          <a:cs typeface="Arial"/>
          <a:sym typeface="Arial"/>
        </a:defRPr>
      </a:lvl7pPr>
      <a:lvl8pPr marL="5395737" marR="0" indent="-850767" algn="l" defTabSz="1524000" latinLnBrk="0">
        <a:lnSpc>
          <a:spcPct val="100000"/>
        </a:lnSpc>
        <a:spcBef>
          <a:spcPts val="1800"/>
        </a:spcBef>
        <a:spcAft>
          <a:spcPts val="0"/>
        </a:spcAft>
        <a:buClrTx/>
        <a:buSzPct val="100000"/>
        <a:buFontTx/>
        <a:buChar char="»"/>
        <a:tabLst/>
        <a:defRPr b="0" baseline="0" cap="none" i="0" spc="0" strike="noStrike" sz="7600" u="none">
          <a:solidFill>
            <a:srgbClr val="000000"/>
          </a:solidFill>
          <a:uFillTx/>
          <a:latin typeface="Arial"/>
          <a:ea typeface="Arial"/>
          <a:cs typeface="Arial"/>
          <a:sym typeface="Arial"/>
        </a:defRPr>
      </a:lvl8pPr>
      <a:lvl9pPr marL="6045007" marR="0" indent="-850767" algn="l" defTabSz="1524000" latinLnBrk="0">
        <a:lnSpc>
          <a:spcPct val="100000"/>
        </a:lnSpc>
        <a:spcBef>
          <a:spcPts val="1800"/>
        </a:spcBef>
        <a:spcAft>
          <a:spcPts val="0"/>
        </a:spcAft>
        <a:buClrTx/>
        <a:buSzPct val="100000"/>
        <a:buFontTx/>
        <a:buChar char="»"/>
        <a:tabLst/>
        <a:defRPr b="0" baseline="0" cap="none" i="0" spc="0" strike="noStrike" sz="7600" u="none">
          <a:solidFill>
            <a:srgbClr val="000000"/>
          </a:solidFill>
          <a:uFillTx/>
          <a:latin typeface="Arial"/>
          <a:ea typeface="Arial"/>
          <a:cs typeface="Arial"/>
          <a:sym typeface="Arial"/>
        </a:defRPr>
      </a:lvl9pPr>
    </p:bodyStyle>
    <p:otherStyle>
      <a:lvl1pPr marL="0" marR="0" indent="0" algn="r" defTabSz="2172273" latinLnBrk="0">
        <a:lnSpc>
          <a:spcPct val="100000"/>
        </a:lnSpc>
        <a:spcBef>
          <a:spcPts val="0"/>
        </a:spcBef>
        <a:spcAft>
          <a:spcPts val="0"/>
        </a:spcAft>
        <a:buClrTx/>
        <a:buSzTx/>
        <a:buFontTx/>
        <a:buNone/>
        <a:tabLst/>
        <a:defRPr b="0" baseline="0" cap="none" i="0" spc="0" strike="noStrike" sz="3200" u="none">
          <a:solidFill>
            <a:schemeClr val="tx1"/>
          </a:solidFill>
          <a:uFillTx/>
          <a:latin typeface="+mn-lt"/>
          <a:ea typeface="+mn-ea"/>
          <a:cs typeface="+mn-cs"/>
          <a:sym typeface="Arial"/>
        </a:defRPr>
      </a:lvl1pPr>
      <a:lvl2pPr marL="0" marR="0" indent="651679" algn="r" defTabSz="2172273" latinLnBrk="0">
        <a:lnSpc>
          <a:spcPct val="100000"/>
        </a:lnSpc>
        <a:spcBef>
          <a:spcPts val="0"/>
        </a:spcBef>
        <a:spcAft>
          <a:spcPts val="0"/>
        </a:spcAft>
        <a:buClrTx/>
        <a:buSzTx/>
        <a:buFontTx/>
        <a:buNone/>
        <a:tabLst/>
        <a:defRPr b="0" baseline="0" cap="none" i="0" spc="0" strike="noStrike" sz="3200" u="none">
          <a:solidFill>
            <a:schemeClr val="tx1"/>
          </a:solidFill>
          <a:uFillTx/>
          <a:latin typeface="+mn-lt"/>
          <a:ea typeface="+mn-ea"/>
          <a:cs typeface="+mn-cs"/>
          <a:sym typeface="Arial"/>
        </a:defRPr>
      </a:lvl2pPr>
      <a:lvl3pPr marL="0" marR="0" indent="1303363" algn="r" defTabSz="2172273" latinLnBrk="0">
        <a:lnSpc>
          <a:spcPct val="100000"/>
        </a:lnSpc>
        <a:spcBef>
          <a:spcPts val="0"/>
        </a:spcBef>
        <a:spcAft>
          <a:spcPts val="0"/>
        </a:spcAft>
        <a:buClrTx/>
        <a:buSzTx/>
        <a:buFontTx/>
        <a:buNone/>
        <a:tabLst/>
        <a:defRPr b="0" baseline="0" cap="none" i="0" spc="0" strike="noStrike" sz="3200" u="none">
          <a:solidFill>
            <a:schemeClr val="tx1"/>
          </a:solidFill>
          <a:uFillTx/>
          <a:latin typeface="+mn-lt"/>
          <a:ea typeface="+mn-ea"/>
          <a:cs typeface="+mn-cs"/>
          <a:sym typeface="Arial"/>
        </a:defRPr>
      </a:lvl3pPr>
      <a:lvl4pPr marL="0" marR="0" indent="1955045" algn="r" defTabSz="2172273" latinLnBrk="0">
        <a:lnSpc>
          <a:spcPct val="100000"/>
        </a:lnSpc>
        <a:spcBef>
          <a:spcPts val="0"/>
        </a:spcBef>
        <a:spcAft>
          <a:spcPts val="0"/>
        </a:spcAft>
        <a:buClrTx/>
        <a:buSzTx/>
        <a:buFontTx/>
        <a:buNone/>
        <a:tabLst/>
        <a:defRPr b="0" baseline="0" cap="none" i="0" spc="0" strike="noStrike" sz="3200" u="none">
          <a:solidFill>
            <a:schemeClr val="tx1"/>
          </a:solidFill>
          <a:uFillTx/>
          <a:latin typeface="+mn-lt"/>
          <a:ea typeface="+mn-ea"/>
          <a:cs typeface="+mn-cs"/>
          <a:sym typeface="Arial"/>
        </a:defRPr>
      </a:lvl4pPr>
      <a:lvl5pPr marL="0" marR="0" indent="2606725" algn="r" defTabSz="2172273" latinLnBrk="0">
        <a:lnSpc>
          <a:spcPct val="100000"/>
        </a:lnSpc>
        <a:spcBef>
          <a:spcPts val="0"/>
        </a:spcBef>
        <a:spcAft>
          <a:spcPts val="0"/>
        </a:spcAft>
        <a:buClrTx/>
        <a:buSzTx/>
        <a:buFontTx/>
        <a:buNone/>
        <a:tabLst/>
        <a:defRPr b="0" baseline="0" cap="none" i="0" spc="0" strike="noStrike" sz="3200" u="none">
          <a:solidFill>
            <a:schemeClr val="tx1"/>
          </a:solidFill>
          <a:uFillTx/>
          <a:latin typeface="+mn-lt"/>
          <a:ea typeface="+mn-ea"/>
          <a:cs typeface="+mn-cs"/>
          <a:sym typeface="Arial"/>
        </a:defRPr>
      </a:lvl5pPr>
      <a:lvl6pPr marL="0" marR="0" indent="3258411" algn="r" defTabSz="2172273" latinLnBrk="0">
        <a:lnSpc>
          <a:spcPct val="100000"/>
        </a:lnSpc>
        <a:spcBef>
          <a:spcPts val="0"/>
        </a:spcBef>
        <a:spcAft>
          <a:spcPts val="0"/>
        </a:spcAft>
        <a:buClrTx/>
        <a:buSzTx/>
        <a:buFontTx/>
        <a:buNone/>
        <a:tabLst/>
        <a:defRPr b="0" baseline="0" cap="none" i="0" spc="0" strike="noStrike" sz="3200" u="none">
          <a:solidFill>
            <a:schemeClr val="tx1"/>
          </a:solidFill>
          <a:uFillTx/>
          <a:latin typeface="+mn-lt"/>
          <a:ea typeface="+mn-ea"/>
          <a:cs typeface="+mn-cs"/>
          <a:sym typeface="Arial"/>
        </a:defRPr>
      </a:lvl6pPr>
      <a:lvl7pPr marL="0" marR="0" indent="3910091" algn="r" defTabSz="2172273" latinLnBrk="0">
        <a:lnSpc>
          <a:spcPct val="100000"/>
        </a:lnSpc>
        <a:spcBef>
          <a:spcPts val="0"/>
        </a:spcBef>
        <a:spcAft>
          <a:spcPts val="0"/>
        </a:spcAft>
        <a:buClrTx/>
        <a:buSzTx/>
        <a:buFontTx/>
        <a:buNone/>
        <a:tabLst/>
        <a:defRPr b="0" baseline="0" cap="none" i="0" spc="0" strike="noStrike" sz="3200" u="none">
          <a:solidFill>
            <a:schemeClr val="tx1"/>
          </a:solidFill>
          <a:uFillTx/>
          <a:latin typeface="+mn-lt"/>
          <a:ea typeface="+mn-ea"/>
          <a:cs typeface="+mn-cs"/>
          <a:sym typeface="Arial"/>
        </a:defRPr>
      </a:lvl7pPr>
      <a:lvl8pPr marL="0" marR="0" indent="4561775" algn="r" defTabSz="2172273" latinLnBrk="0">
        <a:lnSpc>
          <a:spcPct val="100000"/>
        </a:lnSpc>
        <a:spcBef>
          <a:spcPts val="0"/>
        </a:spcBef>
        <a:spcAft>
          <a:spcPts val="0"/>
        </a:spcAft>
        <a:buClrTx/>
        <a:buSzTx/>
        <a:buFontTx/>
        <a:buNone/>
        <a:tabLst/>
        <a:defRPr b="0" baseline="0" cap="none" i="0" spc="0" strike="noStrike" sz="3200" u="none">
          <a:solidFill>
            <a:schemeClr val="tx1"/>
          </a:solidFill>
          <a:uFillTx/>
          <a:latin typeface="+mn-lt"/>
          <a:ea typeface="+mn-ea"/>
          <a:cs typeface="+mn-cs"/>
          <a:sym typeface="Arial"/>
        </a:defRPr>
      </a:lvl8pPr>
      <a:lvl9pPr marL="0" marR="0" indent="5213455" algn="r" defTabSz="2172273" latinLnBrk="0">
        <a:lnSpc>
          <a:spcPct val="100000"/>
        </a:lnSpc>
        <a:spcBef>
          <a:spcPts val="0"/>
        </a:spcBef>
        <a:spcAft>
          <a:spcPts val="0"/>
        </a:spcAft>
        <a:buClrTx/>
        <a:buSzTx/>
        <a:buFontTx/>
        <a:buNone/>
        <a:tabLst/>
        <a:defRPr b="0" baseline="0" cap="none" i="0" spc="0" strike="noStrike" sz="3200" u="none">
          <a:solidFill>
            <a:schemeClr val="tx1"/>
          </a:solidFill>
          <a:uFillTx/>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3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s>

</file>

<file path=ppt/slides/_rels/slide100.xml.rels><?xml version="1.0" encoding="UTF-8"?>
<Relationships xmlns="http://schemas.openxmlformats.org/package/2006/relationships"><Relationship Id="rId1" Type="http://schemas.openxmlformats.org/officeDocument/2006/relationships/slideLayout" Target="../slideLayouts/slideLayout40.xml"/></Relationships>

</file>

<file path=ppt/slides/_rels/slide10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18.png"/><Relationship Id="rId4" Type="http://schemas.openxmlformats.org/officeDocument/2006/relationships/image" Target="../media/image145.png"/><Relationship Id="rId5" Type="http://schemas.openxmlformats.org/officeDocument/2006/relationships/image" Target="../media/image146.png"/><Relationship Id="rId6" Type="http://schemas.openxmlformats.org/officeDocument/2006/relationships/image" Target="../media/image147.png"/><Relationship Id="rId7" Type="http://schemas.openxmlformats.org/officeDocument/2006/relationships/image" Target="../media/image148.png"/><Relationship Id="rId8" Type="http://schemas.openxmlformats.org/officeDocument/2006/relationships/image" Target="../media/image149.png"/></Relationships>

</file>

<file path=ppt/slides/_rels/slide10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s>

</file>

<file path=ppt/slides/_rels/slide10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0.png"/><Relationship Id="rId3" Type="http://schemas.openxmlformats.org/officeDocument/2006/relationships/image" Target="../media/image151.png"/><Relationship Id="rId4" Type="http://schemas.openxmlformats.org/officeDocument/2006/relationships/image" Target="../media/image152.png"/><Relationship Id="rId5" Type="http://schemas.openxmlformats.org/officeDocument/2006/relationships/image" Target="../media/image153.png"/><Relationship Id="rId6" Type="http://schemas.openxmlformats.org/officeDocument/2006/relationships/image" Target="../media/image154.png"/></Relationships>

</file>

<file path=ppt/slides/_rels/slide10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s>

</file>

<file path=ppt/slides/_rels/slide10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151.png"/><Relationship Id="rId4" Type="http://schemas.openxmlformats.org/officeDocument/2006/relationships/image" Target="../media/image152.png"/><Relationship Id="rId5" Type="http://schemas.openxmlformats.org/officeDocument/2006/relationships/image" Target="../media/image153.png"/><Relationship Id="rId6" Type="http://schemas.openxmlformats.org/officeDocument/2006/relationships/image" Target="../media/image154.png"/><Relationship Id="rId7" Type="http://schemas.openxmlformats.org/officeDocument/2006/relationships/image" Target="../media/image155.png"/><Relationship Id="rId8" Type="http://schemas.openxmlformats.org/officeDocument/2006/relationships/image" Target="../media/image156.png"/><Relationship Id="rId9" Type="http://schemas.openxmlformats.org/officeDocument/2006/relationships/image" Target="../media/image157.png"/><Relationship Id="rId10" Type="http://schemas.openxmlformats.org/officeDocument/2006/relationships/image" Target="../media/image158.png"/></Relationships>

</file>

<file path=ppt/slides/_rels/slide10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5.png"/><Relationship Id="rId3" Type="http://schemas.openxmlformats.org/officeDocument/2006/relationships/image" Target="../media/image156.png"/><Relationship Id="rId4" Type="http://schemas.openxmlformats.org/officeDocument/2006/relationships/image" Target="../media/image159.png"/><Relationship Id="rId5" Type="http://schemas.openxmlformats.org/officeDocument/2006/relationships/image" Target="../media/image150.png"/></Relationships>

</file>

<file path=ppt/slides/_rels/slide10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5.png"/><Relationship Id="rId3" Type="http://schemas.openxmlformats.org/officeDocument/2006/relationships/image" Target="../media/image156.png"/><Relationship Id="rId4" Type="http://schemas.openxmlformats.org/officeDocument/2006/relationships/image" Target="../media/image159.png"/><Relationship Id="rId5" Type="http://schemas.openxmlformats.org/officeDocument/2006/relationships/image" Target="../media/image150.png"/><Relationship Id="rId6" Type="http://schemas.openxmlformats.org/officeDocument/2006/relationships/image" Target="../media/image153.png"/></Relationships>

</file>

<file path=ppt/slides/_rels/slide10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5.png"/><Relationship Id="rId3" Type="http://schemas.openxmlformats.org/officeDocument/2006/relationships/image" Target="../media/image156.png"/><Relationship Id="rId4" Type="http://schemas.openxmlformats.org/officeDocument/2006/relationships/image" Target="../media/image159.png"/><Relationship Id="rId5" Type="http://schemas.openxmlformats.org/officeDocument/2006/relationships/image" Target="../media/image150.png"/><Relationship Id="rId6" Type="http://schemas.openxmlformats.org/officeDocument/2006/relationships/image" Target="../media/image153.png"/><Relationship Id="rId7" Type="http://schemas.openxmlformats.org/officeDocument/2006/relationships/image" Target="../media/image160.png"/><Relationship Id="rId8" Type="http://schemas.openxmlformats.org/officeDocument/2006/relationships/image" Target="../media/image161.png"/></Relationships>

</file>

<file path=ppt/slides/_rels/slide10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162.png"/><Relationship Id="rId4" Type="http://schemas.openxmlformats.org/officeDocument/2006/relationships/image" Target="../media/image163.png"/><Relationship Id="rId5" Type="http://schemas.openxmlformats.org/officeDocument/2006/relationships/image" Target="../media/image164.png"/><Relationship Id="rId6" Type="http://schemas.openxmlformats.org/officeDocument/2006/relationships/image" Target="../media/image165.png"/><Relationship Id="rId7" Type="http://schemas.openxmlformats.org/officeDocument/2006/relationships/image" Target="../media/image166.png"/><Relationship Id="rId8" Type="http://schemas.openxmlformats.org/officeDocument/2006/relationships/image" Target="../media/image167.png"/><Relationship Id="rId9" Type="http://schemas.openxmlformats.org/officeDocument/2006/relationships/image" Target="../media/image155.png"/><Relationship Id="rId10" Type="http://schemas.openxmlformats.org/officeDocument/2006/relationships/image" Target="../media/image156.png"/><Relationship Id="rId11" Type="http://schemas.openxmlformats.org/officeDocument/2006/relationships/image" Target="../media/image159.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s>

</file>

<file path=ppt/slides/_rels/slide1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155.png"/><Relationship Id="rId4" Type="http://schemas.openxmlformats.org/officeDocument/2006/relationships/image" Target="../media/image156.png"/><Relationship Id="rId5" Type="http://schemas.openxmlformats.org/officeDocument/2006/relationships/image" Target="../media/image159.png"/><Relationship Id="rId6" Type="http://schemas.openxmlformats.org/officeDocument/2006/relationships/image" Target="../media/image168.png"/><Relationship Id="rId7" Type="http://schemas.openxmlformats.org/officeDocument/2006/relationships/image" Target="../media/image164.png"/><Relationship Id="rId8" Type="http://schemas.openxmlformats.org/officeDocument/2006/relationships/image" Target="../media/image163.png"/></Relationships>

</file>

<file path=ppt/slides/_rels/slide1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0.png"/><Relationship Id="rId3" Type="http://schemas.openxmlformats.org/officeDocument/2006/relationships/image" Target="../media/image151.png"/><Relationship Id="rId4" Type="http://schemas.openxmlformats.org/officeDocument/2006/relationships/image" Target="../media/image152.png"/><Relationship Id="rId5" Type="http://schemas.openxmlformats.org/officeDocument/2006/relationships/image" Target="../media/image153.png"/><Relationship Id="rId6" Type="http://schemas.openxmlformats.org/officeDocument/2006/relationships/image" Target="../media/image154.png"/><Relationship Id="rId7" Type="http://schemas.openxmlformats.org/officeDocument/2006/relationships/image" Target="../media/image160.png"/><Relationship Id="rId8" Type="http://schemas.openxmlformats.org/officeDocument/2006/relationships/image" Target="../media/image161.png"/></Relationships>

</file>

<file path=ppt/slides/_rels/slide1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video" Target="../media/media1.mov"/><Relationship Id="rId3" Type="http://schemas.microsoft.com/office/2007/relationships/media" Target="../media/media1.mov"/><Relationship Id="rId4" Type="http://schemas.openxmlformats.org/officeDocument/2006/relationships/image" Target="../media/image169.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13.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 Id="rId3" Type="http://schemas.openxmlformats.org/officeDocument/2006/relationships/image" Target="../media/image14.png"/><Relationship Id="rId4" Type="http://schemas.openxmlformats.org/officeDocument/2006/relationships/image" Target="../media/image15.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16.png"/><Relationship Id="rId5" Type="http://schemas.openxmlformats.org/officeDocument/2006/relationships/image" Target="../media/image17.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38.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8.png"/><Relationship Id="rId4" Type="http://schemas.openxmlformats.org/officeDocument/2006/relationships/image" Target="../media/image15.png"/><Relationship Id="rId5" Type="http://schemas.openxmlformats.org/officeDocument/2006/relationships/image" Target="../media/image19.png"/><Relationship Id="rId6" Type="http://schemas.openxmlformats.org/officeDocument/2006/relationships/image" Target="../media/image24.png"/><Relationship Id="rId7" Type="http://schemas.openxmlformats.org/officeDocument/2006/relationships/image" Target="../media/image22.png"/><Relationship Id="rId8" Type="http://schemas.openxmlformats.org/officeDocument/2006/relationships/image" Target="../media/image23.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18.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5.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18.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5.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26.png"/><Relationship Id="rId3" Type="http://schemas.openxmlformats.org/officeDocument/2006/relationships/image" Target="../media/image18.png"/><Relationship Id="rId4" Type="http://schemas.openxmlformats.org/officeDocument/2006/relationships/image" Target="../media/image27.png"/><Relationship Id="rId5" Type="http://schemas.openxmlformats.org/officeDocument/2006/relationships/image" Target="../media/image28.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26.png"/><Relationship Id="rId3" Type="http://schemas.openxmlformats.org/officeDocument/2006/relationships/image" Target="../media/image18.png"/><Relationship Id="rId4" Type="http://schemas.openxmlformats.org/officeDocument/2006/relationships/image" Target="../media/image27.png"/><Relationship Id="rId5" Type="http://schemas.openxmlformats.org/officeDocument/2006/relationships/image" Target="../media/image28.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9.xml"/><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0.xml"/><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1.xml"/><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4.png"/><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3.png"/><Relationship Id="rId3" Type="http://schemas.openxmlformats.org/officeDocument/2006/relationships/image" Target="../media/image17.png"/><Relationship Id="rId4" Type="http://schemas.openxmlformats.org/officeDocument/2006/relationships/image" Target="../media/image15.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image" Target="../media/image34.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43.png"/><Relationship Id="rId4" Type="http://schemas.openxmlformats.org/officeDocument/2006/relationships/image" Target="../media/image34.png"/><Relationship Id="rId5" Type="http://schemas.openxmlformats.org/officeDocument/2006/relationships/image" Target="../media/image40.png"/><Relationship Id="rId6" Type="http://schemas.openxmlformats.org/officeDocument/2006/relationships/image" Target="../media/image44.png"/><Relationship Id="rId7" Type="http://schemas.openxmlformats.org/officeDocument/2006/relationships/image" Target="../media/image45.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46.png"/><Relationship Id="rId4" Type="http://schemas.openxmlformats.org/officeDocument/2006/relationships/image" Target="../media/image34.png"/><Relationship Id="rId5" Type="http://schemas.openxmlformats.org/officeDocument/2006/relationships/image" Target="../media/image40.png"/><Relationship Id="rId6" Type="http://schemas.openxmlformats.org/officeDocument/2006/relationships/image" Target="../media/image44.png"/><Relationship Id="rId7" Type="http://schemas.openxmlformats.org/officeDocument/2006/relationships/image" Target="../media/image47.png"/><Relationship Id="rId8" Type="http://schemas.openxmlformats.org/officeDocument/2006/relationships/image" Target="../media/image45.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s>

</file>

<file path=ppt/slides/_rels/slide3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52.png"/><Relationship Id="rId4" Type="http://schemas.openxmlformats.org/officeDocument/2006/relationships/image" Target="../media/image53.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52.png"/><Relationship Id="rId4" Type="http://schemas.openxmlformats.org/officeDocument/2006/relationships/image" Target="../media/image53.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png"/><Relationship Id="rId8" Type="http://schemas.openxmlformats.org/officeDocument/2006/relationships/image" Target="../media/image51.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9.xml"/><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png"/><Relationship Id="rId8" Type="http://schemas.openxmlformats.org/officeDocument/2006/relationships/image" Target="../media/image62.png"/><Relationship Id="rId9" Type="http://schemas.openxmlformats.org/officeDocument/2006/relationships/image" Target="../media/image63.png"/><Relationship Id="rId10" Type="http://schemas.openxmlformats.org/officeDocument/2006/relationships/image" Target="../media/image6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0.xml"/><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69.png"/><Relationship Id="rId8" Type="http://schemas.openxmlformats.org/officeDocument/2006/relationships/image" Target="../media/image70.png"/><Relationship Id="rId9" Type="http://schemas.openxmlformats.org/officeDocument/2006/relationships/image" Target="../media/image71.png"/><Relationship Id="rId10" Type="http://schemas.openxmlformats.org/officeDocument/2006/relationships/image" Target="../media/image72.png"/><Relationship Id="rId11" Type="http://schemas.openxmlformats.org/officeDocument/2006/relationships/image" Target="../media/image73.png"/><Relationship Id="rId12" Type="http://schemas.openxmlformats.org/officeDocument/2006/relationships/image" Target="../media/image74.png"/><Relationship Id="rId13" Type="http://schemas.openxmlformats.org/officeDocument/2006/relationships/image" Target="../media/image75.png"/><Relationship Id="rId14" Type="http://schemas.openxmlformats.org/officeDocument/2006/relationships/image" Target="../media/image57.png"/><Relationship Id="rId15" Type="http://schemas.openxmlformats.org/officeDocument/2006/relationships/image" Target="../media/image76.png"/><Relationship Id="rId16" Type="http://schemas.openxmlformats.org/officeDocument/2006/relationships/image" Target="../media/image77.png"/><Relationship Id="rId17" Type="http://schemas.openxmlformats.org/officeDocument/2006/relationships/image" Target="../media/image78.png"/><Relationship Id="rId18" Type="http://schemas.openxmlformats.org/officeDocument/2006/relationships/image" Target="../media/image79.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80.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81.png"/><Relationship Id="rId3" Type="http://schemas.openxmlformats.org/officeDocument/2006/relationships/image" Target="../media/image82.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83.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84.png"/><Relationship Id="rId4" Type="http://schemas.openxmlformats.org/officeDocument/2006/relationships/image" Target="../media/image85.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86.png"/><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 Id="rId6" Type="http://schemas.openxmlformats.org/officeDocument/2006/relationships/image" Target="../media/image90.png"/><Relationship Id="rId7" Type="http://schemas.openxmlformats.org/officeDocument/2006/relationships/image" Target="../media/image91.png"/><Relationship Id="rId8" Type="http://schemas.openxmlformats.org/officeDocument/2006/relationships/image" Target="../media/image92.png"/><Relationship Id="rId9" Type="http://schemas.openxmlformats.org/officeDocument/2006/relationships/image" Target="../media/image93.png"/><Relationship Id="rId10" Type="http://schemas.openxmlformats.org/officeDocument/2006/relationships/image" Target="../media/image94.png"/><Relationship Id="rId11" Type="http://schemas.openxmlformats.org/officeDocument/2006/relationships/image" Target="../media/image95.png"/><Relationship Id="rId12" Type="http://schemas.openxmlformats.org/officeDocument/2006/relationships/image" Target="../media/image96.png"/><Relationship Id="rId13" Type="http://schemas.openxmlformats.org/officeDocument/2006/relationships/image" Target="../media/image97.png"/><Relationship Id="rId14" Type="http://schemas.openxmlformats.org/officeDocument/2006/relationships/image" Target="../media/image98.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2.xml"/><Relationship Id="rId3" Type="http://schemas.openxmlformats.org/officeDocument/2006/relationships/image" Target="../media/image99.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100.png"/><Relationship Id="rId7" Type="http://schemas.openxmlformats.org/officeDocument/2006/relationships/image" Target="../media/image101.png"/><Relationship Id="rId8" Type="http://schemas.openxmlformats.org/officeDocument/2006/relationships/image" Target="../media/image15.png"/><Relationship Id="rId9" Type="http://schemas.openxmlformats.org/officeDocument/2006/relationships/image" Target="../media/image24.png"/><Relationship Id="rId10" Type="http://schemas.openxmlformats.org/officeDocument/2006/relationships/image" Target="../media/image22.png"/><Relationship Id="rId11" Type="http://schemas.openxmlformats.org/officeDocument/2006/relationships/image" Target="../media/image102.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3.xml"/><Relationship Id="rId3" Type="http://schemas.openxmlformats.org/officeDocument/2006/relationships/image" Target="../media/image99.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100.png"/><Relationship Id="rId7" Type="http://schemas.openxmlformats.org/officeDocument/2006/relationships/image" Target="../media/image103.png"/><Relationship Id="rId8" Type="http://schemas.openxmlformats.org/officeDocument/2006/relationships/image" Target="../media/image15.png"/><Relationship Id="rId9" Type="http://schemas.openxmlformats.org/officeDocument/2006/relationships/image" Target="../media/image24.png"/><Relationship Id="rId10" Type="http://schemas.openxmlformats.org/officeDocument/2006/relationships/image" Target="../media/image22.png"/><Relationship Id="rId11" Type="http://schemas.openxmlformats.org/officeDocument/2006/relationships/image" Target="../media/image102.png"/><Relationship Id="rId12" Type="http://schemas.openxmlformats.org/officeDocument/2006/relationships/image" Target="../media/image104.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17.png"/><Relationship Id="rId4" Type="http://schemas.openxmlformats.org/officeDocument/2006/relationships/image" Target="../media/image101.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17.png"/><Relationship Id="rId4" Type="http://schemas.openxmlformats.org/officeDocument/2006/relationships/image" Target="../media/image101.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17.png"/><Relationship Id="rId4" Type="http://schemas.openxmlformats.org/officeDocument/2006/relationships/image" Target="../media/image101.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5.png"/><Relationship Id="rId3" Type="http://schemas.openxmlformats.org/officeDocument/2006/relationships/image" Target="../media/image106.png"/><Relationship Id="rId4" Type="http://schemas.openxmlformats.org/officeDocument/2006/relationships/image" Target="../media/image107.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8.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4.png"/><Relationship Id="rId4" Type="http://schemas.openxmlformats.org/officeDocument/2006/relationships/image" Target="../media/image109.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15.png"/><Relationship Id="rId7" Type="http://schemas.openxmlformats.org/officeDocument/2006/relationships/image" Target="../media/image24.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15.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png"/><Relationship Id="rId3" Type="http://schemas.openxmlformats.org/officeDocument/2006/relationships/image" Target="../media/image18.png"/><Relationship Id="rId4" Type="http://schemas.openxmlformats.org/officeDocument/2006/relationships/image" Target="../media/image22.png"/><Relationship Id="rId5" Type="http://schemas.openxmlformats.org/officeDocument/2006/relationships/image" Target="../media/image23.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4.png"/><Relationship Id="rId4" Type="http://schemas.openxmlformats.org/officeDocument/2006/relationships/image" Target="../media/image109.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tif"/></Relationships>

</file>

<file path=ppt/slides/_rels/slide6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6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 Id="rId3" Type="http://schemas.openxmlformats.org/officeDocument/2006/relationships/image" Target="../media/image110.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1.png"/></Relationships>

</file>

<file path=ppt/slides/_rels/slide6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1.png"/><Relationship Id="rId3" Type="http://schemas.openxmlformats.org/officeDocument/2006/relationships/image" Target="../media/image3.tif"/></Relationships>

</file>

<file path=ppt/slides/_rels/slide6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s>

</file>

<file path=ppt/slides/_rels/slide69.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3.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s>

</file>

<file path=ppt/slides/_rels/slide70.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s>

</file>

<file path=ppt/slides/_rels/slide71.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16.png"/><Relationship Id="rId3" Type="http://schemas.openxmlformats.org/officeDocument/2006/relationships/image" Target="../media/image117.png"/></Relationships>

</file>

<file path=ppt/slides/_rels/slide72.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18.png"/><Relationship Id="rId3" Type="http://schemas.openxmlformats.org/officeDocument/2006/relationships/image" Target="../media/image119.png"/></Relationships>

</file>

<file path=ppt/slides/_rels/slide73.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20.png"/><Relationship Id="rId3" Type="http://schemas.openxmlformats.org/officeDocument/2006/relationships/image" Target="../media/image121.png"/></Relationships>

</file>

<file path=ppt/slides/_rels/slide74.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22.png"/><Relationship Id="rId3" Type="http://schemas.openxmlformats.org/officeDocument/2006/relationships/image" Target="../media/image123.png"/></Relationships>

</file>

<file path=ppt/slides/_rels/slide75.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24.png"/><Relationship Id="rId3" Type="http://schemas.openxmlformats.org/officeDocument/2006/relationships/image" Target="../media/image125.png"/></Relationships>

</file>

<file path=ppt/slides/_rels/slide76.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26.png"/><Relationship Id="rId3" Type="http://schemas.openxmlformats.org/officeDocument/2006/relationships/image" Target="../media/image127.png"/></Relationships>

</file>

<file path=ppt/slides/_rels/slide77.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28.png"/><Relationship Id="rId3" Type="http://schemas.openxmlformats.org/officeDocument/2006/relationships/image" Target="../media/image129.png"/></Relationships>

</file>

<file path=ppt/slides/_rels/slide78.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png"/><Relationship Id="rId3" Type="http://schemas.openxmlformats.org/officeDocument/2006/relationships/image" Target="../media/image130.png"/></Relationships>

</file>

<file path=ppt/slides/_rels/slide7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1.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s>

</file>

<file path=ppt/slides/_rels/slide8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1.png"/></Relationships>

</file>

<file path=ppt/slides/_rels/slide8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1.png"/><Relationship Id="rId3" Type="http://schemas.openxmlformats.org/officeDocument/2006/relationships/image" Target="../media/image4.tif"/></Relationships>

</file>

<file path=ppt/slides/_rels/slide8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tif"/></Relationships>

</file>

<file path=ppt/slides/_rels/slide8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132.png"/><Relationship Id="rId4" Type="http://schemas.openxmlformats.org/officeDocument/2006/relationships/image" Target="../media/image133.png"/></Relationships>

</file>

<file path=ppt/slides/_rels/slide84.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34.png"/></Relationships>

</file>

<file path=ppt/slides/_rels/slide85.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35.png"/></Relationships>

</file>

<file path=ppt/slides/_rels/slide86.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36.png"/></Relationships>

</file>

<file path=ppt/slides/_rels/slide8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1.png"/></Relationships>

</file>

<file path=ppt/slides/_rels/slide8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1.png"/><Relationship Id="rId3" Type="http://schemas.openxmlformats.org/officeDocument/2006/relationships/image" Target="../media/image5.tif"/></Relationships>

</file>

<file path=ppt/slides/_rels/slide8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tif"/><Relationship Id="rId3" Type="http://schemas.openxmlformats.org/officeDocument/2006/relationships/image" Target="../media/image137.png"/><Relationship Id="rId4" Type="http://schemas.openxmlformats.org/officeDocument/2006/relationships/image" Target="../media/image138.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s>

</file>

<file path=ppt/slides/_rels/slide9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8.png"/></Relationships>

</file>

<file path=ppt/slides/_rels/slide9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8.png"/></Relationships>

</file>

<file path=ppt/slides/_rels/slide9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8.png"/><Relationship Id="rId3" Type="http://schemas.openxmlformats.org/officeDocument/2006/relationships/image" Target="../media/image139.png"/><Relationship Id="rId4" Type="http://schemas.openxmlformats.org/officeDocument/2006/relationships/image" Target="../media/image140.png"/></Relationships>

</file>

<file path=ppt/slides/_rels/slide93.xml.rels><?xml version="1.0" encoding="UTF-8"?>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7.xml"/><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6.tif"/><Relationship Id="rId6" Type="http://schemas.openxmlformats.org/officeDocument/2006/relationships/image" Target="../media/image141.png"/></Relationships>

</file>

<file path=ppt/slides/_rels/slide9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2.png"/></Relationships>

</file>

<file path=ppt/slides/_rels/slide9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3.png"/></Relationships>

</file>

<file path=ppt/slides/_rels/slide9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4.png"/></Relationships>

</file>

<file path=ppt/slides/_rels/slide9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tif"/></Relationships>

</file>

<file path=ppt/slides/_rels/slide9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8" name="Lecture 11"/>
          <p:cNvSpPr txBox="1"/>
          <p:nvPr>
            <p:ph type="title"/>
          </p:nvPr>
        </p:nvSpPr>
        <p:spPr>
          <a:prstGeom prst="rect">
            <a:avLst/>
          </a:prstGeom>
        </p:spPr>
        <p:txBody>
          <a:bodyPr/>
          <a:lstStyle/>
          <a:p>
            <a:pPr/>
            <a:r>
              <a:t>Lecture 11</a:t>
            </a:r>
          </a:p>
        </p:txBody>
      </p:sp>
      <p:sp>
        <p:nvSpPr>
          <p:cNvPr id="369" name="CNNs and Spatial Processing"/>
          <p:cNvSpPr txBox="1"/>
          <p:nvPr>
            <p:ph type="body" idx="21"/>
          </p:nvPr>
        </p:nvSpPr>
        <p:spPr>
          <a:xfrm>
            <a:off x="3218750" y="5275205"/>
            <a:ext cx="17946500" cy="1787541"/>
          </a:xfrm>
          <a:prstGeom prst="rect">
            <a:avLst/>
          </a:prstGeom>
          <a:effectLst>
            <a:outerShdw sx="100000" sy="100000" kx="0" ky="0" algn="b" rotWithShape="0" blurRad="673100" dist="0" dir="5400000">
              <a:srgbClr val="FFFFFF"/>
            </a:outerShdw>
          </a:effectLst>
        </p:spPr>
        <p:txBody>
          <a:bodyPr/>
          <a:lstStyle/>
          <a:p>
            <a:pPr/>
            <a:r>
              <a:t>CNNs and Spatial Processing</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22" name="Group"/>
          <p:cNvGrpSpPr/>
          <p:nvPr/>
        </p:nvGrpSpPr>
        <p:grpSpPr>
          <a:xfrm>
            <a:off x="13611189" y="844415"/>
            <a:ext cx="10141631" cy="6353335"/>
            <a:chOff x="0" y="0"/>
            <a:chExt cx="10141629" cy="6353333"/>
          </a:xfrm>
        </p:grpSpPr>
        <p:sp>
          <p:nvSpPr>
            <p:cNvPr id="510" name="Rectangle"/>
            <p:cNvSpPr/>
            <p:nvPr/>
          </p:nvSpPr>
          <p:spPr>
            <a:xfrm>
              <a:off x="17886" y="0"/>
              <a:ext cx="10105858" cy="6353334"/>
            </a:xfrm>
            <a:prstGeom prst="rect">
              <a:avLst/>
            </a:prstGeom>
            <a:solidFill>
              <a:srgbClr val="FFFFFF"/>
            </a:solidFill>
            <a:ln w="50800" cap="flat">
              <a:solidFill>
                <a:srgbClr val="000000"/>
              </a:solidFill>
              <a:prstDash val="solid"/>
              <a:round/>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511" name="Line"/>
            <p:cNvSpPr/>
            <p:nvPr/>
          </p:nvSpPr>
          <p:spPr>
            <a:xfrm flipV="1">
              <a:off x="1263237" y="160"/>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512" name="Line"/>
            <p:cNvSpPr/>
            <p:nvPr/>
          </p:nvSpPr>
          <p:spPr>
            <a:xfrm flipV="1">
              <a:off x="2522929" y="160"/>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513" name="Line"/>
            <p:cNvSpPr/>
            <p:nvPr/>
          </p:nvSpPr>
          <p:spPr>
            <a:xfrm flipV="1">
              <a:off x="3782622" y="160"/>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514" name="Line"/>
            <p:cNvSpPr/>
            <p:nvPr/>
          </p:nvSpPr>
          <p:spPr>
            <a:xfrm flipV="1">
              <a:off x="5042315" y="160"/>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515" name="Line"/>
            <p:cNvSpPr/>
            <p:nvPr/>
          </p:nvSpPr>
          <p:spPr>
            <a:xfrm flipV="1">
              <a:off x="6302008" y="160"/>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516" name="Line"/>
            <p:cNvSpPr/>
            <p:nvPr/>
          </p:nvSpPr>
          <p:spPr>
            <a:xfrm flipV="1">
              <a:off x="7561700" y="160"/>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517" name="Line"/>
            <p:cNvSpPr/>
            <p:nvPr/>
          </p:nvSpPr>
          <p:spPr>
            <a:xfrm flipV="1">
              <a:off x="8821393" y="160"/>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518" name="Line"/>
            <p:cNvSpPr/>
            <p:nvPr/>
          </p:nvSpPr>
          <p:spPr>
            <a:xfrm flipH="1" flipV="1">
              <a:off x="0" y="2561541"/>
              <a:ext cx="10141628"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519" name="Line"/>
            <p:cNvSpPr/>
            <p:nvPr/>
          </p:nvSpPr>
          <p:spPr>
            <a:xfrm flipH="1" flipV="1">
              <a:off x="0" y="1292406"/>
              <a:ext cx="1014163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520" name="Line"/>
            <p:cNvSpPr/>
            <p:nvPr/>
          </p:nvSpPr>
          <p:spPr>
            <a:xfrm flipH="1" flipV="1">
              <a:off x="0" y="3830676"/>
              <a:ext cx="1014163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521" name="Line"/>
            <p:cNvSpPr/>
            <p:nvPr/>
          </p:nvSpPr>
          <p:spPr>
            <a:xfrm flipH="1" flipV="1">
              <a:off x="0" y="5099810"/>
              <a:ext cx="1014163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grpSp>
      <p:sp>
        <p:nvSpPr>
          <p:cNvPr id="523" name="Sky"/>
          <p:cNvSpPr txBox="1"/>
          <p:nvPr/>
        </p:nvSpPr>
        <p:spPr>
          <a:xfrm>
            <a:off x="22618394" y="2416187"/>
            <a:ext cx="892125"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524" name="Bird"/>
          <p:cNvSpPr txBox="1"/>
          <p:nvPr/>
        </p:nvSpPr>
        <p:spPr>
          <a:xfrm>
            <a:off x="22571760" y="1102423"/>
            <a:ext cx="985394"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Bird</a:t>
            </a:r>
          </a:p>
        </p:txBody>
      </p:sp>
      <p:grpSp>
        <p:nvGrpSpPr>
          <p:cNvPr id="537" name="Group"/>
          <p:cNvGrpSpPr/>
          <p:nvPr/>
        </p:nvGrpSpPr>
        <p:grpSpPr>
          <a:xfrm>
            <a:off x="630963" y="833654"/>
            <a:ext cx="10141631" cy="6374857"/>
            <a:chOff x="0" y="0"/>
            <a:chExt cx="10141629" cy="6374855"/>
          </a:xfrm>
        </p:grpSpPr>
        <p:pic>
          <p:nvPicPr>
            <p:cNvPr id="525" name="Picture 3" descr="Picture 3"/>
            <p:cNvPicPr>
              <a:picLocks noChangeAspect="1"/>
            </p:cNvPicPr>
            <p:nvPr/>
          </p:nvPicPr>
          <p:blipFill>
            <a:blip r:embed="rId2">
              <a:extLst/>
            </a:blip>
            <a:srcRect l="4946" t="4814" r="4946" b="11324"/>
            <a:stretch>
              <a:fillRect/>
            </a:stretch>
          </p:blipFill>
          <p:spPr>
            <a:xfrm>
              <a:off x="12047" y="0"/>
              <a:ext cx="10117662" cy="6374856"/>
            </a:xfrm>
            <a:prstGeom prst="rect">
              <a:avLst/>
            </a:prstGeom>
            <a:ln w="50800" cap="flat">
              <a:solidFill>
                <a:srgbClr val="000000"/>
              </a:solidFill>
              <a:prstDash val="solid"/>
              <a:miter lim="400000"/>
            </a:ln>
            <a:effectLst/>
          </p:spPr>
        </p:pic>
        <p:sp>
          <p:nvSpPr>
            <p:cNvPr id="526" name="Line"/>
            <p:cNvSpPr/>
            <p:nvPr/>
          </p:nvSpPr>
          <p:spPr>
            <a:xfrm flipV="1">
              <a:off x="1263237"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527" name="Line"/>
            <p:cNvSpPr/>
            <p:nvPr/>
          </p:nvSpPr>
          <p:spPr>
            <a:xfrm flipV="1">
              <a:off x="2522929"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528" name="Line"/>
            <p:cNvSpPr/>
            <p:nvPr/>
          </p:nvSpPr>
          <p:spPr>
            <a:xfrm flipV="1">
              <a:off x="3782622"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529" name="Line"/>
            <p:cNvSpPr/>
            <p:nvPr/>
          </p:nvSpPr>
          <p:spPr>
            <a:xfrm flipV="1">
              <a:off x="5042315"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530" name="Line"/>
            <p:cNvSpPr/>
            <p:nvPr/>
          </p:nvSpPr>
          <p:spPr>
            <a:xfrm flipV="1">
              <a:off x="6302007"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531" name="Line"/>
            <p:cNvSpPr/>
            <p:nvPr/>
          </p:nvSpPr>
          <p:spPr>
            <a:xfrm flipV="1">
              <a:off x="7561700"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532" name="Line"/>
            <p:cNvSpPr/>
            <p:nvPr/>
          </p:nvSpPr>
          <p:spPr>
            <a:xfrm flipV="1">
              <a:off x="8821393"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533" name="Line"/>
            <p:cNvSpPr/>
            <p:nvPr/>
          </p:nvSpPr>
          <p:spPr>
            <a:xfrm flipH="1" flipV="1">
              <a:off x="0" y="2572302"/>
              <a:ext cx="10141628"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534" name="Line"/>
            <p:cNvSpPr/>
            <p:nvPr/>
          </p:nvSpPr>
          <p:spPr>
            <a:xfrm flipH="1" flipV="1">
              <a:off x="0" y="1303167"/>
              <a:ext cx="1014163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535" name="Line"/>
            <p:cNvSpPr/>
            <p:nvPr/>
          </p:nvSpPr>
          <p:spPr>
            <a:xfrm flipH="1" flipV="1">
              <a:off x="0" y="3841437"/>
              <a:ext cx="1014163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536" name="Line"/>
            <p:cNvSpPr/>
            <p:nvPr/>
          </p:nvSpPr>
          <p:spPr>
            <a:xfrm flipH="1" flipV="1">
              <a:off x="0" y="5110571"/>
              <a:ext cx="1014163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grpSp>
      <p:sp>
        <p:nvSpPr>
          <p:cNvPr id="538" name="Sky"/>
          <p:cNvSpPr txBox="1"/>
          <p:nvPr/>
        </p:nvSpPr>
        <p:spPr>
          <a:xfrm>
            <a:off x="22618394" y="3676594"/>
            <a:ext cx="892125"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539" name="Sky"/>
          <p:cNvSpPr txBox="1"/>
          <p:nvPr/>
        </p:nvSpPr>
        <p:spPr>
          <a:xfrm>
            <a:off x="22618394" y="4937002"/>
            <a:ext cx="892125"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540" name="Sky"/>
          <p:cNvSpPr txBox="1"/>
          <p:nvPr/>
        </p:nvSpPr>
        <p:spPr>
          <a:xfrm>
            <a:off x="22618394" y="6197410"/>
            <a:ext cx="892125"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541" name="Sky"/>
          <p:cNvSpPr txBox="1"/>
          <p:nvPr/>
        </p:nvSpPr>
        <p:spPr>
          <a:xfrm>
            <a:off x="21331142" y="6197410"/>
            <a:ext cx="892126"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542" name="Sky"/>
          <p:cNvSpPr txBox="1"/>
          <p:nvPr/>
        </p:nvSpPr>
        <p:spPr>
          <a:xfrm>
            <a:off x="21331142" y="4937002"/>
            <a:ext cx="892126"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543" name="Sky"/>
          <p:cNvSpPr txBox="1"/>
          <p:nvPr/>
        </p:nvSpPr>
        <p:spPr>
          <a:xfrm>
            <a:off x="21331142" y="3676594"/>
            <a:ext cx="892126"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544" name="Sky"/>
          <p:cNvSpPr txBox="1"/>
          <p:nvPr/>
        </p:nvSpPr>
        <p:spPr>
          <a:xfrm>
            <a:off x="21331142" y="2416187"/>
            <a:ext cx="892126"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545" name="Sky"/>
          <p:cNvSpPr txBox="1"/>
          <p:nvPr/>
        </p:nvSpPr>
        <p:spPr>
          <a:xfrm>
            <a:off x="21331142" y="1102423"/>
            <a:ext cx="892126"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546" name="Sky"/>
          <p:cNvSpPr txBox="1"/>
          <p:nvPr/>
        </p:nvSpPr>
        <p:spPr>
          <a:xfrm>
            <a:off x="20090524" y="1102423"/>
            <a:ext cx="892125"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547" name="Sky"/>
          <p:cNvSpPr txBox="1"/>
          <p:nvPr/>
        </p:nvSpPr>
        <p:spPr>
          <a:xfrm>
            <a:off x="20090524" y="2416187"/>
            <a:ext cx="892125"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548" name="Sky"/>
          <p:cNvSpPr txBox="1"/>
          <p:nvPr/>
        </p:nvSpPr>
        <p:spPr>
          <a:xfrm>
            <a:off x="20090524" y="3729951"/>
            <a:ext cx="892125"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549" name="Sky"/>
          <p:cNvSpPr txBox="1"/>
          <p:nvPr/>
        </p:nvSpPr>
        <p:spPr>
          <a:xfrm>
            <a:off x="20090524" y="4937002"/>
            <a:ext cx="892125"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550" name="Sky"/>
          <p:cNvSpPr txBox="1"/>
          <p:nvPr/>
        </p:nvSpPr>
        <p:spPr>
          <a:xfrm>
            <a:off x="20090524" y="6197410"/>
            <a:ext cx="892125"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551" name="Sky"/>
          <p:cNvSpPr txBox="1"/>
          <p:nvPr/>
        </p:nvSpPr>
        <p:spPr>
          <a:xfrm>
            <a:off x="18849906" y="6197410"/>
            <a:ext cx="892125"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552" name="Bird"/>
          <p:cNvSpPr txBox="1"/>
          <p:nvPr/>
        </p:nvSpPr>
        <p:spPr>
          <a:xfrm>
            <a:off x="18849906" y="4937002"/>
            <a:ext cx="985394"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Bird</a:t>
            </a:r>
          </a:p>
        </p:txBody>
      </p:sp>
      <p:sp>
        <p:nvSpPr>
          <p:cNvPr id="553" name="Sky"/>
          <p:cNvSpPr txBox="1"/>
          <p:nvPr/>
        </p:nvSpPr>
        <p:spPr>
          <a:xfrm>
            <a:off x="18849906" y="3676594"/>
            <a:ext cx="892125"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554" name="Sky"/>
          <p:cNvSpPr txBox="1"/>
          <p:nvPr/>
        </p:nvSpPr>
        <p:spPr>
          <a:xfrm>
            <a:off x="18849906" y="2416187"/>
            <a:ext cx="892125"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555" name="Sky"/>
          <p:cNvSpPr txBox="1"/>
          <p:nvPr/>
        </p:nvSpPr>
        <p:spPr>
          <a:xfrm>
            <a:off x="18849906" y="1102423"/>
            <a:ext cx="892125"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556" name="Bird"/>
          <p:cNvSpPr txBox="1"/>
          <p:nvPr/>
        </p:nvSpPr>
        <p:spPr>
          <a:xfrm>
            <a:off x="17562655" y="6197410"/>
            <a:ext cx="985394"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Bird</a:t>
            </a:r>
          </a:p>
        </p:txBody>
      </p:sp>
      <p:sp>
        <p:nvSpPr>
          <p:cNvPr id="557" name="Sky"/>
          <p:cNvSpPr txBox="1"/>
          <p:nvPr/>
        </p:nvSpPr>
        <p:spPr>
          <a:xfrm>
            <a:off x="17609289" y="4937002"/>
            <a:ext cx="892125"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558" name="Sky"/>
          <p:cNvSpPr txBox="1"/>
          <p:nvPr/>
        </p:nvSpPr>
        <p:spPr>
          <a:xfrm>
            <a:off x="17609289" y="3703273"/>
            <a:ext cx="892125"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559" name="Sky"/>
          <p:cNvSpPr txBox="1"/>
          <p:nvPr/>
        </p:nvSpPr>
        <p:spPr>
          <a:xfrm>
            <a:off x="17609289" y="2442865"/>
            <a:ext cx="892125"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560" name="Sky"/>
          <p:cNvSpPr txBox="1"/>
          <p:nvPr/>
        </p:nvSpPr>
        <p:spPr>
          <a:xfrm>
            <a:off x="17609289" y="1129101"/>
            <a:ext cx="892125"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561" name="Sky"/>
          <p:cNvSpPr txBox="1"/>
          <p:nvPr/>
        </p:nvSpPr>
        <p:spPr>
          <a:xfrm>
            <a:off x="16317872" y="3729950"/>
            <a:ext cx="892125"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562" name="Sky"/>
          <p:cNvSpPr txBox="1"/>
          <p:nvPr/>
        </p:nvSpPr>
        <p:spPr>
          <a:xfrm>
            <a:off x="16317872" y="2469543"/>
            <a:ext cx="892125"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563" name="Sky"/>
          <p:cNvSpPr txBox="1"/>
          <p:nvPr/>
        </p:nvSpPr>
        <p:spPr>
          <a:xfrm>
            <a:off x="16317872" y="1155779"/>
            <a:ext cx="892125"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564" name="Sky"/>
          <p:cNvSpPr txBox="1"/>
          <p:nvPr/>
        </p:nvSpPr>
        <p:spPr>
          <a:xfrm>
            <a:off x="15051854" y="3756629"/>
            <a:ext cx="892126"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565" name="Sky"/>
          <p:cNvSpPr txBox="1"/>
          <p:nvPr/>
        </p:nvSpPr>
        <p:spPr>
          <a:xfrm>
            <a:off x="15051854" y="2496221"/>
            <a:ext cx="892126"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566" name="Sky"/>
          <p:cNvSpPr txBox="1"/>
          <p:nvPr/>
        </p:nvSpPr>
        <p:spPr>
          <a:xfrm>
            <a:off x="15051854" y="1182457"/>
            <a:ext cx="892126"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567" name="Sky"/>
          <p:cNvSpPr txBox="1"/>
          <p:nvPr/>
        </p:nvSpPr>
        <p:spPr>
          <a:xfrm>
            <a:off x="13811236" y="3756629"/>
            <a:ext cx="892125"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568" name="Sky"/>
          <p:cNvSpPr txBox="1"/>
          <p:nvPr/>
        </p:nvSpPr>
        <p:spPr>
          <a:xfrm>
            <a:off x="13811236" y="2496221"/>
            <a:ext cx="892125"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569" name="Sky"/>
          <p:cNvSpPr txBox="1"/>
          <p:nvPr/>
        </p:nvSpPr>
        <p:spPr>
          <a:xfrm>
            <a:off x="13811236" y="1182457"/>
            <a:ext cx="892125"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570" name="Bird"/>
          <p:cNvSpPr txBox="1"/>
          <p:nvPr/>
        </p:nvSpPr>
        <p:spPr>
          <a:xfrm>
            <a:off x="16275403" y="4990358"/>
            <a:ext cx="985394"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Bird</a:t>
            </a:r>
          </a:p>
        </p:txBody>
      </p:sp>
      <p:sp>
        <p:nvSpPr>
          <p:cNvPr id="571" name="Bird"/>
          <p:cNvSpPr txBox="1"/>
          <p:nvPr/>
        </p:nvSpPr>
        <p:spPr>
          <a:xfrm>
            <a:off x="15005218" y="4990358"/>
            <a:ext cx="985394"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Bird</a:t>
            </a:r>
          </a:p>
        </p:txBody>
      </p:sp>
      <p:sp>
        <p:nvSpPr>
          <p:cNvPr id="572" name="Bird"/>
          <p:cNvSpPr txBox="1"/>
          <p:nvPr/>
        </p:nvSpPr>
        <p:spPr>
          <a:xfrm>
            <a:off x="13794167" y="4990358"/>
            <a:ext cx="985394"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Bird</a:t>
            </a:r>
          </a:p>
        </p:txBody>
      </p:sp>
      <p:sp>
        <p:nvSpPr>
          <p:cNvPr id="573" name="Sky"/>
          <p:cNvSpPr txBox="1"/>
          <p:nvPr/>
        </p:nvSpPr>
        <p:spPr>
          <a:xfrm>
            <a:off x="16317872" y="6197410"/>
            <a:ext cx="892125"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574" name="Sky"/>
          <p:cNvSpPr txBox="1"/>
          <p:nvPr/>
        </p:nvSpPr>
        <p:spPr>
          <a:xfrm>
            <a:off x="15081418" y="6224088"/>
            <a:ext cx="892126"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575" name="Sky"/>
          <p:cNvSpPr txBox="1"/>
          <p:nvPr/>
        </p:nvSpPr>
        <p:spPr>
          <a:xfrm>
            <a:off x="13849336" y="6210110"/>
            <a:ext cx="892125"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963" name="z"/>
          <p:cNvSpPr/>
          <p:nvPr/>
        </p:nvSpPr>
        <p:spPr>
          <a:xfrm rot="2700000">
            <a:off x="17465524" y="8389422"/>
            <a:ext cx="4020711" cy="38642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856" y="3894"/>
                </a:moveTo>
                <a:lnTo>
                  <a:pt x="21600" y="0"/>
                </a:lnTo>
                <a:lnTo>
                  <a:pt x="17721" y="17732"/>
                </a:lnTo>
                <a:lnTo>
                  <a:pt x="0" y="21600"/>
                </a:lnTo>
                <a:lnTo>
                  <a:pt x="3856" y="3894"/>
                </a:lnTo>
                <a:close/>
              </a:path>
            </a:pathLst>
          </a:custGeom>
          <a:ln w="25400">
            <a:solidFill>
              <a:srgbClr val="000000"/>
            </a:solidFill>
            <a:miter lim="400000"/>
          </a:ln>
          <a:extLst>
            <a:ext uri="{C572A759-6A51-4108-AA02-DFA0A04FC94B}">
              <ma14:wrappingTextBoxFlag xmlns:ma14="http://schemas.microsoft.com/office/mac/drawingml/2011/main" val="1"/>
            </a:ext>
          </a:extLst>
        </p:spPr>
        <p:txBody>
          <a:bodyPr lIns="0" tIns="0" rIns="0" bIns="0" anchor="ctr"/>
          <a:lstStyle>
            <a:lvl1pPr defTabSz="825500">
              <a:defRPr b="0">
                <a:solidFill>
                  <a:srgbClr val="FFFFFF"/>
                </a:solidFill>
                <a:latin typeface="Helvetica Neue Medium"/>
                <a:ea typeface="Helvetica Neue Medium"/>
                <a:cs typeface="Helvetica Neue Medium"/>
                <a:sym typeface="Helvetica Neue Medium"/>
              </a:defRPr>
            </a:lvl1pPr>
          </a:lstStyle>
          <a:p>
            <a:pPr/>
            <a:r>
              <a:t>z</a:t>
            </a:r>
          </a:p>
        </p:txBody>
      </p:sp>
      <p:sp>
        <p:nvSpPr>
          <p:cNvPr id="2964" name="z"/>
          <p:cNvSpPr/>
          <p:nvPr/>
        </p:nvSpPr>
        <p:spPr>
          <a:xfrm rot="2700000">
            <a:off x="17465524" y="3090312"/>
            <a:ext cx="4020711" cy="38642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856" y="3894"/>
                </a:moveTo>
                <a:lnTo>
                  <a:pt x="21600" y="0"/>
                </a:lnTo>
                <a:lnTo>
                  <a:pt x="17721" y="17732"/>
                </a:lnTo>
                <a:lnTo>
                  <a:pt x="0" y="21600"/>
                </a:lnTo>
                <a:lnTo>
                  <a:pt x="3856" y="3894"/>
                </a:lnTo>
                <a:close/>
              </a:path>
            </a:pathLst>
          </a:custGeom>
          <a:ln w="25400">
            <a:solidFill>
              <a:srgbClr val="000000"/>
            </a:solidFill>
            <a:miter lim="400000"/>
          </a:ln>
          <a:extLst>
            <a:ext uri="{C572A759-6A51-4108-AA02-DFA0A04FC94B}">
              <ma14:wrappingTextBoxFlag xmlns:ma14="http://schemas.microsoft.com/office/mac/drawingml/2011/main" val="1"/>
            </a:ext>
          </a:extLst>
        </p:spPr>
        <p:txBody>
          <a:bodyPr lIns="0" tIns="0" rIns="0" bIns="0" anchor="ctr"/>
          <a:lstStyle>
            <a:lvl1pPr defTabSz="825500">
              <a:defRPr b="0">
                <a:solidFill>
                  <a:srgbClr val="FFFFFF"/>
                </a:solidFill>
                <a:latin typeface="Helvetica Neue Medium"/>
                <a:ea typeface="Helvetica Neue Medium"/>
                <a:cs typeface="Helvetica Neue Medium"/>
                <a:sym typeface="Helvetica Neue Medium"/>
              </a:defRPr>
            </a:lvl1pPr>
          </a:lstStyle>
          <a:p>
            <a:pPr/>
            <a:r>
              <a:t>z</a:t>
            </a:r>
          </a:p>
        </p:txBody>
      </p:sp>
      <p:sp>
        <p:nvSpPr>
          <p:cNvPr id="2965" name="Line"/>
          <p:cNvSpPr/>
          <p:nvPr/>
        </p:nvSpPr>
        <p:spPr>
          <a:xfrm flipV="1">
            <a:off x="16676012" y="4961596"/>
            <a:ext cx="1" cy="5291408"/>
          </a:xfrm>
          <a:prstGeom prst="line">
            <a:avLst/>
          </a:prstGeom>
          <a:ln w="254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2966" name="Line"/>
          <p:cNvSpPr/>
          <p:nvPr/>
        </p:nvSpPr>
        <p:spPr>
          <a:xfrm flipV="1">
            <a:off x="19501299" y="6807303"/>
            <a:ext cx="1" cy="5291408"/>
          </a:xfrm>
          <a:prstGeom prst="line">
            <a:avLst/>
          </a:prstGeom>
          <a:ln w="254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2967" name="Line"/>
          <p:cNvSpPr/>
          <p:nvPr/>
        </p:nvSpPr>
        <p:spPr>
          <a:xfrm flipV="1">
            <a:off x="22263085" y="5101296"/>
            <a:ext cx="1" cy="5291408"/>
          </a:xfrm>
          <a:prstGeom prst="line">
            <a:avLst/>
          </a:prstGeom>
          <a:ln w="254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2979" name="Connection Line"/>
          <p:cNvSpPr/>
          <p:nvPr/>
        </p:nvSpPr>
        <p:spPr>
          <a:xfrm>
            <a:off x="17592678" y="4810939"/>
            <a:ext cx="1346672" cy="5132965"/>
          </a:xfrm>
          <a:custGeom>
            <a:avLst/>
            <a:gdLst/>
            <a:ahLst/>
            <a:cxnLst>
              <a:cxn ang="0">
                <a:pos x="wd2" y="hd2"/>
              </a:cxn>
              <a:cxn ang="5400000">
                <a:pos x="wd2" y="hd2"/>
              </a:cxn>
              <a:cxn ang="10800000">
                <a:pos x="wd2" y="hd2"/>
              </a:cxn>
              <a:cxn ang="16200000">
                <a:pos x="wd2" y="hd2"/>
              </a:cxn>
            </a:cxnLst>
            <a:rect l="0" t="0" r="r" b="b"/>
            <a:pathLst>
              <a:path w="18267" h="21600" fill="norm" stroke="1" extrusionOk="0">
                <a:moveTo>
                  <a:pt x="16310" y="21600"/>
                </a:moveTo>
                <a:cubicBezTo>
                  <a:pt x="21600" y="13547"/>
                  <a:pt x="16163" y="6347"/>
                  <a:pt x="0" y="0"/>
                </a:cubicBezTo>
              </a:path>
            </a:pathLst>
          </a:custGeom>
          <a:ln w="25400">
            <a:solidFill>
              <a:srgbClr val="000000"/>
            </a:solidFill>
            <a:prstDash val="sysDot"/>
            <a:miter lim="400000"/>
            <a:headEnd type="oval"/>
            <a:tailEnd type="triangle"/>
          </a:ln>
        </p:spPr>
        <p:txBody>
          <a:bodyPr/>
          <a:lstStyle/>
          <a:p>
            <a:pPr/>
          </a:p>
        </p:txBody>
      </p:sp>
      <p:sp>
        <p:nvSpPr>
          <p:cNvPr id="2980" name="Connection Line"/>
          <p:cNvSpPr/>
          <p:nvPr/>
        </p:nvSpPr>
        <p:spPr>
          <a:xfrm>
            <a:off x="17414239" y="5092169"/>
            <a:ext cx="1087427" cy="5178264"/>
          </a:xfrm>
          <a:custGeom>
            <a:avLst/>
            <a:gdLst/>
            <a:ahLst/>
            <a:cxnLst>
              <a:cxn ang="0">
                <a:pos x="wd2" y="hd2"/>
              </a:cxn>
              <a:cxn ang="5400000">
                <a:pos x="wd2" y="hd2"/>
              </a:cxn>
              <a:cxn ang="10800000">
                <a:pos x="wd2" y="hd2"/>
              </a:cxn>
              <a:cxn ang="16200000">
                <a:pos x="wd2" y="hd2"/>
              </a:cxn>
            </a:cxnLst>
            <a:rect l="0" t="0" r="r" b="b"/>
            <a:pathLst>
              <a:path w="17383" h="21600" fill="norm" stroke="1" extrusionOk="0">
                <a:moveTo>
                  <a:pt x="13408" y="21600"/>
                </a:moveTo>
                <a:cubicBezTo>
                  <a:pt x="21600" y="12346"/>
                  <a:pt x="17131" y="5146"/>
                  <a:pt x="0" y="0"/>
                </a:cubicBezTo>
              </a:path>
            </a:pathLst>
          </a:custGeom>
          <a:ln w="25400">
            <a:solidFill>
              <a:srgbClr val="000000"/>
            </a:solidFill>
            <a:prstDash val="sysDot"/>
            <a:miter lim="400000"/>
            <a:headEnd type="oval"/>
            <a:tailEnd type="triangle"/>
          </a:ln>
        </p:spPr>
        <p:txBody>
          <a:bodyPr/>
          <a:lstStyle/>
          <a:p>
            <a:pPr/>
          </a:p>
        </p:txBody>
      </p:sp>
      <p:sp>
        <p:nvSpPr>
          <p:cNvPr id="2981" name="Connection Line"/>
          <p:cNvSpPr/>
          <p:nvPr/>
        </p:nvSpPr>
        <p:spPr>
          <a:xfrm>
            <a:off x="19868781" y="4891888"/>
            <a:ext cx="682911" cy="5514714"/>
          </a:xfrm>
          <a:custGeom>
            <a:avLst/>
            <a:gdLst/>
            <a:ahLst/>
            <a:cxnLst>
              <a:cxn ang="0">
                <a:pos x="wd2" y="hd2"/>
              </a:cxn>
              <a:cxn ang="5400000">
                <a:pos x="wd2" y="hd2"/>
              </a:cxn>
              <a:cxn ang="10800000">
                <a:pos x="wd2" y="hd2"/>
              </a:cxn>
              <a:cxn ang="16200000">
                <a:pos x="wd2" y="hd2"/>
              </a:cxn>
            </a:cxnLst>
            <a:rect l="0" t="0" r="r" b="b"/>
            <a:pathLst>
              <a:path w="16286" h="21600" fill="norm" stroke="1" extrusionOk="0">
                <a:moveTo>
                  <a:pt x="11904" y="0"/>
                </a:moveTo>
                <a:cubicBezTo>
                  <a:pt x="-5314" y="8620"/>
                  <a:pt x="-3853" y="15820"/>
                  <a:pt x="16286" y="21600"/>
                </a:cubicBezTo>
              </a:path>
            </a:pathLst>
          </a:custGeom>
          <a:ln w="25400">
            <a:solidFill>
              <a:srgbClr val="000000"/>
            </a:solidFill>
            <a:prstDash val="sysDot"/>
            <a:miter lim="400000"/>
            <a:headEnd type="triangle"/>
            <a:tailEnd type="oval"/>
          </a:ln>
        </p:spPr>
        <p:txBody>
          <a:bodyPr/>
          <a:lstStyle/>
          <a:p>
            <a:pPr/>
          </a:p>
        </p:txBody>
      </p:sp>
      <p:sp>
        <p:nvSpPr>
          <p:cNvPr id="2982" name="Connection Line"/>
          <p:cNvSpPr/>
          <p:nvPr/>
        </p:nvSpPr>
        <p:spPr>
          <a:xfrm>
            <a:off x="20252225" y="5346205"/>
            <a:ext cx="731161" cy="5508047"/>
          </a:xfrm>
          <a:custGeom>
            <a:avLst/>
            <a:gdLst/>
            <a:ahLst/>
            <a:cxnLst>
              <a:cxn ang="0">
                <a:pos x="wd2" y="hd2"/>
              </a:cxn>
              <a:cxn ang="5400000">
                <a:pos x="wd2" y="hd2"/>
              </a:cxn>
              <a:cxn ang="10800000">
                <a:pos x="wd2" y="hd2"/>
              </a:cxn>
              <a:cxn ang="16200000">
                <a:pos x="wd2" y="hd2"/>
              </a:cxn>
            </a:cxnLst>
            <a:rect l="0" t="0" r="r" b="b"/>
            <a:pathLst>
              <a:path w="16389" h="21600" fill="norm" stroke="1" extrusionOk="0">
                <a:moveTo>
                  <a:pt x="10106" y="0"/>
                </a:moveTo>
                <a:cubicBezTo>
                  <a:pt x="-5211" y="8675"/>
                  <a:pt x="-3117" y="15875"/>
                  <a:pt x="16389" y="21600"/>
                </a:cubicBezTo>
              </a:path>
            </a:pathLst>
          </a:custGeom>
          <a:ln w="25400">
            <a:solidFill>
              <a:srgbClr val="000000"/>
            </a:solidFill>
            <a:prstDash val="sysDot"/>
            <a:miter lim="400000"/>
            <a:headEnd type="triangle"/>
            <a:tailEnd type="oval"/>
          </a:ln>
        </p:spPr>
        <p:txBody>
          <a:bodyPr/>
          <a:lstStyle/>
          <a:p>
            <a:pPr/>
          </a:p>
        </p:txBody>
      </p:sp>
      <p:sp>
        <p:nvSpPr>
          <p:cNvPr id="2983" name="Connection Line"/>
          <p:cNvSpPr/>
          <p:nvPr/>
        </p:nvSpPr>
        <p:spPr>
          <a:xfrm>
            <a:off x="18101623" y="5034779"/>
            <a:ext cx="1241317" cy="5912992"/>
          </a:xfrm>
          <a:custGeom>
            <a:avLst/>
            <a:gdLst/>
            <a:ahLst/>
            <a:cxnLst>
              <a:cxn ang="0">
                <a:pos x="wd2" y="hd2"/>
              </a:cxn>
              <a:cxn ang="5400000">
                <a:pos x="wd2" y="hd2"/>
              </a:cxn>
              <a:cxn ang="10800000">
                <a:pos x="wd2" y="hd2"/>
              </a:cxn>
              <a:cxn ang="16200000">
                <a:pos x="wd2" y="hd2"/>
              </a:cxn>
            </a:cxnLst>
            <a:rect l="0" t="0" r="r" b="b"/>
            <a:pathLst>
              <a:path w="18004" h="21600" fill="norm" stroke="1" extrusionOk="0">
                <a:moveTo>
                  <a:pt x="15580" y="21600"/>
                </a:moveTo>
                <a:cubicBezTo>
                  <a:pt x="21600" y="12358"/>
                  <a:pt x="16407" y="5158"/>
                  <a:pt x="0" y="0"/>
                </a:cubicBezTo>
              </a:path>
            </a:pathLst>
          </a:custGeom>
          <a:ln w="25400">
            <a:solidFill>
              <a:srgbClr val="000000"/>
            </a:solidFill>
            <a:prstDash val="sysDot"/>
            <a:miter lim="400000"/>
            <a:headEnd type="oval"/>
            <a:tailEnd type="triangle"/>
          </a:ln>
        </p:spPr>
        <p:txBody>
          <a:bodyPr/>
          <a:lstStyle/>
          <a:p>
            <a:pPr/>
          </a:p>
        </p:txBody>
      </p:sp>
      <p:sp>
        <p:nvSpPr>
          <p:cNvPr id="2973" name="Shape"/>
          <p:cNvSpPr/>
          <p:nvPr/>
        </p:nvSpPr>
        <p:spPr>
          <a:xfrm>
            <a:off x="16672304" y="4998273"/>
            <a:ext cx="2833432" cy="71191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5475"/>
                </a:lnTo>
                <a:lnTo>
                  <a:pt x="21562" y="21600"/>
                </a:lnTo>
                <a:lnTo>
                  <a:pt x="230" y="15961"/>
                </a:lnTo>
                <a:lnTo>
                  <a:pt x="0" y="0"/>
                </a:lnTo>
                <a:close/>
              </a:path>
            </a:pathLst>
          </a:custGeom>
          <a:solidFill>
            <a:srgbClr val="000000">
              <a:alpha val="8919"/>
            </a:srgbClr>
          </a:solidFill>
          <a:ln w="25400">
            <a:solidFill>
              <a:srgbClr val="000000">
                <a:alpha val="8919"/>
              </a:srgbClr>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2974" name="Shape"/>
          <p:cNvSpPr/>
          <p:nvPr/>
        </p:nvSpPr>
        <p:spPr>
          <a:xfrm flipH="1">
            <a:off x="19475905" y="5049073"/>
            <a:ext cx="2833432" cy="71191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5475"/>
                </a:lnTo>
                <a:lnTo>
                  <a:pt x="21562" y="21600"/>
                </a:lnTo>
                <a:lnTo>
                  <a:pt x="230" y="15961"/>
                </a:lnTo>
                <a:lnTo>
                  <a:pt x="0" y="0"/>
                </a:lnTo>
                <a:close/>
              </a:path>
            </a:pathLst>
          </a:custGeom>
          <a:solidFill>
            <a:srgbClr val="000000">
              <a:alpha val="8919"/>
            </a:srgbClr>
          </a:solidFill>
          <a:ln w="25400">
            <a:solidFill>
              <a:srgbClr val="000000">
                <a:alpha val="8919"/>
              </a:srgbClr>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2975" name="Layer L"/>
          <p:cNvSpPr txBox="1"/>
          <p:nvPr/>
        </p:nvSpPr>
        <p:spPr>
          <a:xfrm>
            <a:off x="14969385" y="4743268"/>
            <a:ext cx="1470621"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b="0">
                <a:latin typeface="Georgia"/>
                <a:ea typeface="Georgia"/>
                <a:cs typeface="Georgia"/>
                <a:sym typeface="Georgia"/>
              </a:defRPr>
            </a:lvl1pPr>
          </a:lstStyle>
          <a:p>
            <a:pPr/>
            <a:r>
              <a:t>Layer L</a:t>
            </a:r>
          </a:p>
        </p:txBody>
      </p:sp>
      <p:sp>
        <p:nvSpPr>
          <p:cNvPr id="2976" name="Input"/>
          <p:cNvSpPr txBox="1"/>
          <p:nvPr/>
        </p:nvSpPr>
        <p:spPr>
          <a:xfrm>
            <a:off x="15170601" y="10042377"/>
            <a:ext cx="1118990"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b="0">
                <a:latin typeface="Georgia"/>
                <a:ea typeface="Georgia"/>
                <a:cs typeface="Georgia"/>
                <a:sym typeface="Georgia"/>
              </a:defRPr>
            </a:lvl1pPr>
          </a:lstStyle>
          <a:p>
            <a:pPr/>
            <a:r>
              <a:t>Input</a:t>
            </a:r>
          </a:p>
        </p:txBody>
      </p:sp>
      <p:sp>
        <p:nvSpPr>
          <p:cNvPr id="2977" name="Deep nets are data transformers"/>
          <p:cNvSpPr txBox="1"/>
          <p:nvPr/>
        </p:nvSpPr>
        <p:spPr>
          <a:xfrm>
            <a:off x="4806124" y="760412"/>
            <a:ext cx="14771752" cy="1527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8000">
                <a:latin typeface="Avenir Book"/>
                <a:ea typeface="Avenir Book"/>
                <a:cs typeface="Avenir Book"/>
                <a:sym typeface="Avenir Book"/>
              </a:defRPr>
            </a:lvl1pPr>
          </a:lstStyle>
          <a:p>
            <a:pPr/>
            <a:r>
              <a:t>Deep nets are data transformers</a:t>
            </a:r>
          </a:p>
        </p:txBody>
      </p:sp>
      <p:sp>
        <p:nvSpPr>
          <p:cNvPr id="2978" name="Deep nets transform datapoints, layer by layer…"/>
          <p:cNvSpPr txBox="1"/>
          <p:nvPr/>
        </p:nvSpPr>
        <p:spPr>
          <a:xfrm>
            <a:off x="972004" y="5397499"/>
            <a:ext cx="12955525" cy="441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228600" indent="-228600" algn="l" defTabSz="825500">
              <a:spcBef>
                <a:spcPts val="8000"/>
              </a:spcBef>
              <a:buSzPct val="100000"/>
              <a:buChar char="•"/>
              <a:defRPr b="0" sz="4400">
                <a:latin typeface="Avenir Book"/>
                <a:ea typeface="Avenir Book"/>
                <a:cs typeface="Avenir Book"/>
                <a:sym typeface="Avenir Book"/>
              </a:defRPr>
            </a:pPr>
            <a:r>
              <a:t> Deep nets transform datapoints, layer by layer</a:t>
            </a:r>
          </a:p>
          <a:p>
            <a:pPr marL="228600" indent="-228600" algn="l" defTabSz="825500">
              <a:spcBef>
                <a:spcPts val="8000"/>
              </a:spcBef>
              <a:buSzPct val="100000"/>
              <a:buChar char="•"/>
              <a:defRPr b="0" sz="4400">
                <a:latin typeface="Avenir Book"/>
                <a:ea typeface="Avenir Book"/>
                <a:cs typeface="Avenir Book"/>
                <a:sym typeface="Avenir Book"/>
              </a:defRPr>
            </a:pPr>
            <a:r>
              <a:t> Each layer is a different </a:t>
            </a:r>
            <a:r>
              <a:rPr>
                <a:latin typeface="Avenir Book Oblique"/>
                <a:ea typeface="Avenir Book Oblique"/>
                <a:cs typeface="Avenir Book Oblique"/>
                <a:sym typeface="Avenir Book Oblique"/>
              </a:rPr>
              <a:t>representation</a:t>
            </a:r>
            <a:r>
              <a:t> of the data</a:t>
            </a:r>
          </a:p>
          <a:p>
            <a:pPr marL="228600" indent="-228600" algn="l" defTabSz="825500">
              <a:spcBef>
                <a:spcPts val="8000"/>
              </a:spcBef>
              <a:buSzPct val="100000"/>
              <a:buChar char="•"/>
              <a:defRPr b="0" sz="4400">
                <a:latin typeface="Avenir Book"/>
                <a:ea typeface="Avenir Book"/>
                <a:cs typeface="Avenir Book"/>
                <a:sym typeface="Avenir Book"/>
              </a:defRPr>
            </a:pPr>
            <a:r>
              <a:t> We call these representations </a:t>
            </a:r>
            <a:r>
              <a:rPr>
                <a:latin typeface="Avenir Heavy"/>
                <a:ea typeface="Avenir Heavy"/>
                <a:cs typeface="Avenir Heavy"/>
                <a:sym typeface="Avenir Heavy"/>
              </a:rPr>
              <a:t>embeddings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97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97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97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978">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78" grpId="1"/>
    </p:bldLst>
  </p:timing>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985" name="A new data structure: Tokens"/>
          <p:cNvSpPr txBox="1"/>
          <p:nvPr/>
        </p:nvSpPr>
        <p:spPr>
          <a:xfrm>
            <a:off x="5605525" y="329148"/>
            <a:ext cx="13172949" cy="1485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b="0" sz="8000">
                <a:latin typeface="Avenir Book"/>
                <a:ea typeface="Avenir Book"/>
                <a:cs typeface="Avenir Book"/>
                <a:sym typeface="Avenir Book"/>
              </a:defRPr>
            </a:lvl1pPr>
          </a:lstStyle>
          <a:p>
            <a:pPr/>
            <a:r>
              <a:t>A new data structure: Tokens</a:t>
            </a:r>
          </a:p>
        </p:txBody>
      </p:sp>
      <p:sp>
        <p:nvSpPr>
          <p:cNvPr id="2986" name="A token is just transformer lingo for a vector of neurons (a.k.a. an embedding)…"/>
          <p:cNvSpPr txBox="1"/>
          <p:nvPr/>
        </p:nvSpPr>
        <p:spPr>
          <a:xfrm>
            <a:off x="945216" y="2304243"/>
            <a:ext cx="21808480" cy="314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28600" indent="-228600" algn="l" defTabSz="825500">
              <a:spcBef>
                <a:spcPts val="6000"/>
              </a:spcBef>
              <a:buSzPct val="100000"/>
              <a:buChar char="•"/>
              <a:defRPr b="0" sz="4400">
                <a:latin typeface="Avenir Book"/>
                <a:ea typeface="Avenir Book"/>
                <a:cs typeface="Avenir Book"/>
                <a:sym typeface="Avenir Book"/>
              </a:defRPr>
            </a:pPr>
            <a:r>
              <a:t> A </a:t>
            </a:r>
            <a:r>
              <a:rPr>
                <a:latin typeface="Avenir Heavy"/>
                <a:ea typeface="Avenir Heavy"/>
                <a:cs typeface="Avenir Heavy"/>
                <a:sym typeface="Avenir Heavy"/>
              </a:rPr>
              <a:t>token</a:t>
            </a:r>
            <a:r>
              <a:t> is just transformer lingo for a vector of neurons (a.k.a. an embedding)</a:t>
            </a:r>
          </a:p>
          <a:p>
            <a:pPr marL="228600" indent="-228600" algn="l" defTabSz="825500">
              <a:spcBef>
                <a:spcPts val="6000"/>
              </a:spcBef>
              <a:buSzPct val="100000"/>
              <a:buChar char="•"/>
              <a:defRPr b="0" sz="4400">
                <a:latin typeface="Avenir Book"/>
                <a:ea typeface="Avenir Book"/>
                <a:cs typeface="Avenir Book"/>
                <a:sym typeface="Avenir Book"/>
              </a:defRPr>
            </a:pPr>
            <a:r>
              <a:t> But the connotation is that a token is an encapsulated bundle of information; with transformers we will operate over tokens rather than over neurons</a:t>
            </a:r>
          </a:p>
        </p:txBody>
      </p:sp>
      <p:grpSp>
        <p:nvGrpSpPr>
          <p:cNvPr id="3003" name="Group"/>
          <p:cNvGrpSpPr/>
          <p:nvPr/>
        </p:nvGrpSpPr>
        <p:grpSpPr>
          <a:xfrm>
            <a:off x="1528421" y="6377233"/>
            <a:ext cx="8443990" cy="6843070"/>
            <a:chOff x="0" y="0"/>
            <a:chExt cx="8443988" cy="6843068"/>
          </a:xfrm>
        </p:grpSpPr>
        <p:sp>
          <p:nvSpPr>
            <p:cNvPr id="2987" name="linear comb of neurons"/>
            <p:cNvSpPr txBox="1"/>
            <p:nvPr/>
          </p:nvSpPr>
          <p:spPr>
            <a:xfrm>
              <a:off x="0" y="-1"/>
              <a:ext cx="8443989" cy="10064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p>
              <a:pPr>
                <a:defRPr b="0" sz="5000">
                  <a:latin typeface="Avenir Heavy"/>
                  <a:ea typeface="Avenir Heavy"/>
                  <a:cs typeface="Avenir Heavy"/>
                  <a:sym typeface="Avenir Heavy"/>
                </a:defRPr>
              </a:pPr>
              <a:r>
                <a:rPr>
                  <a:latin typeface="Avenir Book"/>
                  <a:ea typeface="Avenir Book"/>
                  <a:cs typeface="Avenir Book"/>
                  <a:sym typeface="Avenir Book"/>
                </a:rPr>
                <a:t>linear comb of </a:t>
              </a:r>
              <a:r>
                <a:t>neurons</a:t>
              </a:r>
            </a:p>
          </p:txBody>
        </p:sp>
        <p:sp>
          <p:nvSpPr>
            <p:cNvPr id="2988" name="Line"/>
            <p:cNvSpPr/>
            <p:nvPr/>
          </p:nvSpPr>
          <p:spPr>
            <a:xfrm flipV="1">
              <a:off x="1450376" y="3280825"/>
              <a:ext cx="5701274" cy="1317062"/>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2989" name="Line"/>
            <p:cNvSpPr/>
            <p:nvPr/>
          </p:nvSpPr>
          <p:spPr>
            <a:xfrm flipV="1">
              <a:off x="1474188" y="3289196"/>
              <a:ext cx="5643418" cy="646126"/>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2990" name="Line"/>
            <p:cNvSpPr/>
            <p:nvPr/>
          </p:nvSpPr>
          <p:spPr>
            <a:xfrm flipV="1">
              <a:off x="1416331" y="3271616"/>
              <a:ext cx="5611327" cy="20676"/>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2991" name="Line"/>
            <p:cNvSpPr/>
            <p:nvPr/>
          </p:nvSpPr>
          <p:spPr>
            <a:xfrm>
              <a:off x="1425633" y="2698188"/>
              <a:ext cx="5675415" cy="576777"/>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2992" name="Line"/>
            <p:cNvSpPr/>
            <p:nvPr/>
          </p:nvSpPr>
          <p:spPr>
            <a:xfrm>
              <a:off x="1436888" y="2063062"/>
              <a:ext cx="5647603" cy="1251899"/>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2993" name="Circle"/>
            <p:cNvSpPr/>
            <p:nvPr/>
          </p:nvSpPr>
          <p:spPr>
            <a:xfrm>
              <a:off x="1134451" y="1860014"/>
              <a:ext cx="465006" cy="465006"/>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2994" name="Circle"/>
            <p:cNvSpPr/>
            <p:nvPr/>
          </p:nvSpPr>
          <p:spPr>
            <a:xfrm>
              <a:off x="1133662" y="2489715"/>
              <a:ext cx="465007" cy="465006"/>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2995" name="Circle"/>
            <p:cNvSpPr/>
            <p:nvPr/>
          </p:nvSpPr>
          <p:spPr>
            <a:xfrm>
              <a:off x="1133662" y="3119416"/>
              <a:ext cx="465007" cy="465006"/>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2996" name="Circle"/>
            <p:cNvSpPr/>
            <p:nvPr/>
          </p:nvSpPr>
          <p:spPr>
            <a:xfrm>
              <a:off x="1133662" y="3749118"/>
              <a:ext cx="465007" cy="465006"/>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2997" name="Circle"/>
            <p:cNvSpPr/>
            <p:nvPr/>
          </p:nvSpPr>
          <p:spPr>
            <a:xfrm>
              <a:off x="1133662" y="4378821"/>
              <a:ext cx="465007" cy="465006"/>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pic>
          <p:nvPicPr>
            <p:cNvPr id="2998" name="mathbf_x.pdf" descr="mathbf_x.pdf"/>
            <p:cNvPicPr>
              <a:picLocks noChangeAspect="1"/>
            </p:cNvPicPr>
            <p:nvPr/>
          </p:nvPicPr>
          <p:blipFill>
            <a:blip r:embed="rId3">
              <a:extLst/>
            </a:blip>
            <a:stretch>
              <a:fillRect/>
            </a:stretch>
          </p:blipFill>
          <p:spPr>
            <a:xfrm>
              <a:off x="330647" y="3180469"/>
              <a:ext cx="443754" cy="342901"/>
            </a:xfrm>
            <a:prstGeom prst="rect">
              <a:avLst/>
            </a:prstGeom>
            <a:ln w="12700" cap="flat">
              <a:noFill/>
              <a:miter lim="400000"/>
            </a:ln>
            <a:effectLst/>
          </p:spPr>
        </p:pic>
        <p:sp>
          <p:nvSpPr>
            <p:cNvPr id="2999" name="Line"/>
            <p:cNvSpPr/>
            <p:nvPr/>
          </p:nvSpPr>
          <p:spPr>
            <a:xfrm flipV="1">
              <a:off x="944506" y="1934261"/>
              <a:ext cx="1" cy="269538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3000" name="Circle"/>
            <p:cNvSpPr/>
            <p:nvPr/>
          </p:nvSpPr>
          <p:spPr>
            <a:xfrm>
              <a:off x="6904004" y="3079102"/>
              <a:ext cx="465007" cy="465006"/>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pic>
          <p:nvPicPr>
            <p:cNvPr id="3001" name="y.pdf" descr="y.pdf"/>
            <p:cNvPicPr>
              <a:picLocks noChangeAspect="1"/>
            </p:cNvPicPr>
            <p:nvPr/>
          </p:nvPicPr>
          <p:blipFill>
            <a:blip r:embed="rId4">
              <a:extLst/>
            </a:blip>
            <a:stretch>
              <a:fillRect/>
            </a:stretch>
          </p:blipFill>
          <p:spPr>
            <a:xfrm>
              <a:off x="7644819" y="3121830"/>
              <a:ext cx="356367" cy="503106"/>
            </a:xfrm>
            <a:prstGeom prst="rect">
              <a:avLst/>
            </a:prstGeom>
            <a:ln w="12700" cap="flat">
              <a:noFill/>
              <a:miter lim="400000"/>
            </a:ln>
            <a:effectLst/>
          </p:spPr>
        </p:pic>
        <p:pic>
          <p:nvPicPr>
            <p:cNvPr id="3002" name="y_=_sum_i_w_i_x_.pdf" descr="y_=_sum_i_w_i_x_.pdf"/>
            <p:cNvPicPr>
              <a:picLocks noChangeAspect="1"/>
            </p:cNvPicPr>
            <p:nvPr/>
          </p:nvPicPr>
          <p:blipFill>
            <a:blip r:embed="rId5">
              <a:extLst/>
            </a:blip>
            <a:stretch>
              <a:fillRect/>
            </a:stretch>
          </p:blipFill>
          <p:spPr>
            <a:xfrm>
              <a:off x="2687156" y="5524944"/>
              <a:ext cx="3227714" cy="1318125"/>
            </a:xfrm>
            <a:prstGeom prst="rect">
              <a:avLst/>
            </a:prstGeom>
            <a:ln w="12700" cap="flat">
              <a:noFill/>
              <a:miter lim="400000"/>
            </a:ln>
            <a:effectLst/>
          </p:spPr>
        </p:pic>
      </p:grpSp>
      <p:grpSp>
        <p:nvGrpSpPr>
          <p:cNvPr id="3040" name="Group"/>
          <p:cNvGrpSpPr/>
          <p:nvPr/>
        </p:nvGrpSpPr>
        <p:grpSpPr>
          <a:xfrm>
            <a:off x="12665986" y="6377233"/>
            <a:ext cx="8443990" cy="6843070"/>
            <a:chOff x="0" y="0"/>
            <a:chExt cx="8443988" cy="6843068"/>
          </a:xfrm>
        </p:grpSpPr>
        <p:sp>
          <p:nvSpPr>
            <p:cNvPr id="3004" name="Linear comb of tokens"/>
            <p:cNvSpPr txBox="1"/>
            <p:nvPr/>
          </p:nvSpPr>
          <p:spPr>
            <a:xfrm>
              <a:off x="0" y="-1"/>
              <a:ext cx="8443989" cy="10064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p>
              <a:pPr>
                <a:defRPr b="0" sz="5000">
                  <a:latin typeface="Avenir Heavy"/>
                  <a:ea typeface="Avenir Heavy"/>
                  <a:cs typeface="Avenir Heavy"/>
                  <a:sym typeface="Avenir Heavy"/>
                </a:defRPr>
              </a:pPr>
              <a:r>
                <a:rPr>
                  <a:latin typeface="Avenir Book"/>
                  <a:ea typeface="Avenir Book"/>
                  <a:cs typeface="Avenir Book"/>
                  <a:sym typeface="Avenir Book"/>
                </a:rPr>
                <a:t>Linear comb of </a:t>
              </a:r>
              <a:r>
                <a:t>tokens</a:t>
              </a:r>
            </a:p>
          </p:txBody>
        </p:sp>
        <p:pic>
          <p:nvPicPr>
            <p:cNvPr id="3005" name="mathbf_X.pdf" descr="mathbf_X.pdf"/>
            <p:cNvPicPr>
              <a:picLocks noChangeAspect="1"/>
            </p:cNvPicPr>
            <p:nvPr/>
          </p:nvPicPr>
          <p:blipFill>
            <a:blip r:embed="rId6">
              <a:extLst/>
            </a:blip>
            <a:stretch>
              <a:fillRect/>
            </a:stretch>
          </p:blipFill>
          <p:spPr>
            <a:xfrm>
              <a:off x="215844" y="3100366"/>
              <a:ext cx="583603" cy="503106"/>
            </a:xfrm>
            <a:prstGeom prst="rect">
              <a:avLst/>
            </a:prstGeom>
            <a:ln w="12700" cap="flat">
              <a:noFill/>
              <a:miter lim="400000"/>
            </a:ln>
            <a:effectLst/>
          </p:spPr>
        </p:pic>
        <p:sp>
          <p:nvSpPr>
            <p:cNvPr id="3006" name="Line"/>
            <p:cNvSpPr/>
            <p:nvPr/>
          </p:nvSpPr>
          <p:spPr>
            <a:xfrm flipV="1">
              <a:off x="1682027" y="3330546"/>
              <a:ext cx="5681866" cy="1490789"/>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007" name="Line"/>
            <p:cNvSpPr/>
            <p:nvPr/>
          </p:nvSpPr>
          <p:spPr>
            <a:xfrm flipV="1">
              <a:off x="1677200" y="3363045"/>
              <a:ext cx="5611327" cy="20675"/>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008" name="Line"/>
            <p:cNvSpPr/>
            <p:nvPr/>
          </p:nvSpPr>
          <p:spPr>
            <a:xfrm>
              <a:off x="1682349" y="1700040"/>
              <a:ext cx="5663011" cy="1706351"/>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grpSp>
          <p:nvGrpSpPr>
            <p:cNvPr id="3015" name="Group"/>
            <p:cNvGrpSpPr/>
            <p:nvPr/>
          </p:nvGrpSpPr>
          <p:grpSpPr>
            <a:xfrm>
              <a:off x="1386811" y="1216972"/>
              <a:ext cx="289787" cy="1176981"/>
              <a:chOff x="0" y="0"/>
              <a:chExt cx="289786" cy="1176980"/>
            </a:xfrm>
          </p:grpSpPr>
          <p:sp>
            <p:nvSpPr>
              <p:cNvPr id="3009" name="Rectangle"/>
              <p:cNvSpPr/>
              <p:nvPr/>
            </p:nvSpPr>
            <p:spPr>
              <a:xfrm>
                <a:off x="0" y="0"/>
                <a:ext cx="289787" cy="1176981"/>
              </a:xfrm>
              <a:prstGeom prst="rect">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grpSp>
            <p:nvGrpSpPr>
              <p:cNvPr id="3014" name="Group"/>
              <p:cNvGrpSpPr/>
              <p:nvPr/>
            </p:nvGrpSpPr>
            <p:grpSpPr>
              <a:xfrm>
                <a:off x="38889" y="81402"/>
                <a:ext cx="200932" cy="1017225"/>
                <a:chOff x="0" y="0"/>
                <a:chExt cx="200931" cy="1017224"/>
              </a:xfrm>
            </p:grpSpPr>
            <p:sp>
              <p:nvSpPr>
                <p:cNvPr id="3010" name="Circle"/>
                <p:cNvSpPr/>
                <p:nvPr/>
              </p:nvSpPr>
              <p:spPr>
                <a:xfrm>
                  <a:off x="0" y="0"/>
                  <a:ext cx="200932" cy="200932"/>
                </a:xfrm>
                <a:prstGeom prst="ellipse">
                  <a:avLst/>
                </a:prstGeom>
                <a:solidFill>
                  <a:srgbClr val="FFFFFF"/>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011" name="Circle"/>
                <p:cNvSpPr/>
                <p:nvPr/>
              </p:nvSpPr>
              <p:spPr>
                <a:xfrm>
                  <a:off x="0" y="272097"/>
                  <a:ext cx="200932" cy="200932"/>
                </a:xfrm>
                <a:prstGeom prst="ellipse">
                  <a:avLst/>
                </a:prstGeom>
                <a:solidFill>
                  <a:srgbClr val="FFFFFF"/>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012" name="Circle"/>
                <p:cNvSpPr/>
                <p:nvPr/>
              </p:nvSpPr>
              <p:spPr>
                <a:xfrm>
                  <a:off x="0" y="544195"/>
                  <a:ext cx="200932" cy="200932"/>
                </a:xfrm>
                <a:prstGeom prst="ellipse">
                  <a:avLst/>
                </a:prstGeom>
                <a:solidFill>
                  <a:srgbClr val="FFFFFF"/>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013" name="Circle"/>
                <p:cNvSpPr/>
                <p:nvPr/>
              </p:nvSpPr>
              <p:spPr>
                <a:xfrm>
                  <a:off x="0" y="816293"/>
                  <a:ext cx="200932" cy="200932"/>
                </a:xfrm>
                <a:prstGeom prst="ellipse">
                  <a:avLst/>
                </a:prstGeom>
                <a:solidFill>
                  <a:srgbClr val="FFFFFF"/>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grpSp>
        </p:grpSp>
        <p:grpSp>
          <p:nvGrpSpPr>
            <p:cNvPr id="3022" name="Group"/>
            <p:cNvGrpSpPr/>
            <p:nvPr/>
          </p:nvGrpSpPr>
          <p:grpSpPr>
            <a:xfrm>
              <a:off x="1386809" y="2763428"/>
              <a:ext cx="289788" cy="1176982"/>
              <a:chOff x="0" y="0"/>
              <a:chExt cx="289786" cy="1176980"/>
            </a:xfrm>
          </p:grpSpPr>
          <p:sp>
            <p:nvSpPr>
              <p:cNvPr id="3016" name="Rectangle"/>
              <p:cNvSpPr/>
              <p:nvPr/>
            </p:nvSpPr>
            <p:spPr>
              <a:xfrm>
                <a:off x="0" y="0"/>
                <a:ext cx="289787" cy="1176981"/>
              </a:xfrm>
              <a:prstGeom prst="rect">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grpSp>
            <p:nvGrpSpPr>
              <p:cNvPr id="3021" name="Group"/>
              <p:cNvGrpSpPr/>
              <p:nvPr/>
            </p:nvGrpSpPr>
            <p:grpSpPr>
              <a:xfrm>
                <a:off x="38889" y="81402"/>
                <a:ext cx="200932" cy="1017225"/>
                <a:chOff x="0" y="0"/>
                <a:chExt cx="200931" cy="1017224"/>
              </a:xfrm>
            </p:grpSpPr>
            <p:sp>
              <p:nvSpPr>
                <p:cNvPr id="3017" name="Circle"/>
                <p:cNvSpPr/>
                <p:nvPr/>
              </p:nvSpPr>
              <p:spPr>
                <a:xfrm>
                  <a:off x="0" y="0"/>
                  <a:ext cx="200932" cy="200932"/>
                </a:xfrm>
                <a:prstGeom prst="ellipse">
                  <a:avLst/>
                </a:prstGeom>
                <a:solidFill>
                  <a:srgbClr val="FFFFFF"/>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018" name="Circle"/>
                <p:cNvSpPr/>
                <p:nvPr/>
              </p:nvSpPr>
              <p:spPr>
                <a:xfrm>
                  <a:off x="0" y="272097"/>
                  <a:ext cx="200932" cy="200932"/>
                </a:xfrm>
                <a:prstGeom prst="ellipse">
                  <a:avLst/>
                </a:prstGeom>
                <a:solidFill>
                  <a:srgbClr val="FFFFFF"/>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019" name="Circle"/>
                <p:cNvSpPr/>
                <p:nvPr/>
              </p:nvSpPr>
              <p:spPr>
                <a:xfrm>
                  <a:off x="0" y="544195"/>
                  <a:ext cx="200932" cy="200932"/>
                </a:xfrm>
                <a:prstGeom prst="ellipse">
                  <a:avLst/>
                </a:prstGeom>
                <a:solidFill>
                  <a:srgbClr val="FFFFFF"/>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020" name="Circle"/>
                <p:cNvSpPr/>
                <p:nvPr/>
              </p:nvSpPr>
              <p:spPr>
                <a:xfrm>
                  <a:off x="0" y="816293"/>
                  <a:ext cx="200932" cy="200932"/>
                </a:xfrm>
                <a:prstGeom prst="ellipse">
                  <a:avLst/>
                </a:prstGeom>
                <a:solidFill>
                  <a:srgbClr val="FFFFFF"/>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grpSp>
        </p:grpSp>
        <p:grpSp>
          <p:nvGrpSpPr>
            <p:cNvPr id="3029" name="Group"/>
            <p:cNvGrpSpPr/>
            <p:nvPr/>
          </p:nvGrpSpPr>
          <p:grpSpPr>
            <a:xfrm>
              <a:off x="1386811" y="4309886"/>
              <a:ext cx="289787" cy="1176981"/>
              <a:chOff x="0" y="0"/>
              <a:chExt cx="289786" cy="1176980"/>
            </a:xfrm>
          </p:grpSpPr>
          <p:sp>
            <p:nvSpPr>
              <p:cNvPr id="3023" name="Rectangle"/>
              <p:cNvSpPr/>
              <p:nvPr/>
            </p:nvSpPr>
            <p:spPr>
              <a:xfrm>
                <a:off x="0" y="0"/>
                <a:ext cx="289787" cy="1176981"/>
              </a:xfrm>
              <a:prstGeom prst="rect">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grpSp>
            <p:nvGrpSpPr>
              <p:cNvPr id="3028" name="Group"/>
              <p:cNvGrpSpPr/>
              <p:nvPr/>
            </p:nvGrpSpPr>
            <p:grpSpPr>
              <a:xfrm>
                <a:off x="38889" y="81402"/>
                <a:ext cx="200932" cy="1017225"/>
                <a:chOff x="0" y="0"/>
                <a:chExt cx="200931" cy="1017224"/>
              </a:xfrm>
            </p:grpSpPr>
            <p:sp>
              <p:nvSpPr>
                <p:cNvPr id="3024" name="Circle"/>
                <p:cNvSpPr/>
                <p:nvPr/>
              </p:nvSpPr>
              <p:spPr>
                <a:xfrm>
                  <a:off x="0" y="0"/>
                  <a:ext cx="200932" cy="200932"/>
                </a:xfrm>
                <a:prstGeom prst="ellipse">
                  <a:avLst/>
                </a:prstGeom>
                <a:solidFill>
                  <a:srgbClr val="FFFFFF"/>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025" name="Circle"/>
                <p:cNvSpPr/>
                <p:nvPr/>
              </p:nvSpPr>
              <p:spPr>
                <a:xfrm>
                  <a:off x="0" y="272097"/>
                  <a:ext cx="200932" cy="200932"/>
                </a:xfrm>
                <a:prstGeom prst="ellipse">
                  <a:avLst/>
                </a:prstGeom>
                <a:solidFill>
                  <a:srgbClr val="FFFFFF"/>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026" name="Circle"/>
                <p:cNvSpPr/>
                <p:nvPr/>
              </p:nvSpPr>
              <p:spPr>
                <a:xfrm>
                  <a:off x="0" y="544195"/>
                  <a:ext cx="200932" cy="200932"/>
                </a:xfrm>
                <a:prstGeom prst="ellipse">
                  <a:avLst/>
                </a:prstGeom>
                <a:solidFill>
                  <a:srgbClr val="FFFFFF"/>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027" name="Circle"/>
                <p:cNvSpPr/>
                <p:nvPr/>
              </p:nvSpPr>
              <p:spPr>
                <a:xfrm>
                  <a:off x="0" y="816293"/>
                  <a:ext cx="200932" cy="200932"/>
                </a:xfrm>
                <a:prstGeom prst="ellipse">
                  <a:avLst/>
                </a:prstGeom>
                <a:solidFill>
                  <a:srgbClr val="FFFFFF"/>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grpSp>
        </p:grpSp>
        <p:grpSp>
          <p:nvGrpSpPr>
            <p:cNvPr id="3036" name="Group"/>
            <p:cNvGrpSpPr/>
            <p:nvPr/>
          </p:nvGrpSpPr>
          <p:grpSpPr>
            <a:xfrm>
              <a:off x="7152554" y="2763428"/>
              <a:ext cx="289787" cy="1176982"/>
              <a:chOff x="0" y="0"/>
              <a:chExt cx="289786" cy="1176980"/>
            </a:xfrm>
          </p:grpSpPr>
          <p:sp>
            <p:nvSpPr>
              <p:cNvPr id="3030" name="Rectangle"/>
              <p:cNvSpPr/>
              <p:nvPr/>
            </p:nvSpPr>
            <p:spPr>
              <a:xfrm>
                <a:off x="0" y="0"/>
                <a:ext cx="289787" cy="1176981"/>
              </a:xfrm>
              <a:prstGeom prst="rect">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grpSp>
            <p:nvGrpSpPr>
              <p:cNvPr id="3035" name="Group"/>
              <p:cNvGrpSpPr/>
              <p:nvPr/>
            </p:nvGrpSpPr>
            <p:grpSpPr>
              <a:xfrm>
                <a:off x="38889" y="81402"/>
                <a:ext cx="200932" cy="1017225"/>
                <a:chOff x="0" y="0"/>
                <a:chExt cx="200931" cy="1017224"/>
              </a:xfrm>
            </p:grpSpPr>
            <p:sp>
              <p:nvSpPr>
                <p:cNvPr id="3031" name="Circle"/>
                <p:cNvSpPr/>
                <p:nvPr/>
              </p:nvSpPr>
              <p:spPr>
                <a:xfrm>
                  <a:off x="0" y="0"/>
                  <a:ext cx="200932" cy="200932"/>
                </a:xfrm>
                <a:prstGeom prst="ellipse">
                  <a:avLst/>
                </a:prstGeom>
                <a:solidFill>
                  <a:srgbClr val="FFFFFF"/>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032" name="Circle"/>
                <p:cNvSpPr/>
                <p:nvPr/>
              </p:nvSpPr>
              <p:spPr>
                <a:xfrm>
                  <a:off x="0" y="272097"/>
                  <a:ext cx="200932" cy="200932"/>
                </a:xfrm>
                <a:prstGeom prst="ellipse">
                  <a:avLst/>
                </a:prstGeom>
                <a:solidFill>
                  <a:srgbClr val="FFFFFF"/>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033" name="Circle"/>
                <p:cNvSpPr/>
                <p:nvPr/>
              </p:nvSpPr>
              <p:spPr>
                <a:xfrm>
                  <a:off x="0" y="544195"/>
                  <a:ext cx="200932" cy="200932"/>
                </a:xfrm>
                <a:prstGeom prst="ellipse">
                  <a:avLst/>
                </a:prstGeom>
                <a:solidFill>
                  <a:srgbClr val="FFFFFF"/>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034" name="Circle"/>
                <p:cNvSpPr/>
                <p:nvPr/>
              </p:nvSpPr>
              <p:spPr>
                <a:xfrm>
                  <a:off x="0" y="816293"/>
                  <a:ext cx="200932" cy="200932"/>
                </a:xfrm>
                <a:prstGeom prst="ellipse">
                  <a:avLst/>
                </a:prstGeom>
                <a:solidFill>
                  <a:srgbClr val="FFFFFF"/>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grpSp>
        </p:grpSp>
        <p:sp>
          <p:nvSpPr>
            <p:cNvPr id="3037" name="Line"/>
            <p:cNvSpPr/>
            <p:nvPr/>
          </p:nvSpPr>
          <p:spPr>
            <a:xfrm flipV="1">
              <a:off x="1093128" y="1205523"/>
              <a:ext cx="1" cy="4292793"/>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pic>
          <p:nvPicPr>
            <p:cNvPr id="3038" name="mathbf_y.pdf" descr="mathbf_y.pdf"/>
            <p:cNvPicPr>
              <a:picLocks noChangeAspect="1"/>
            </p:cNvPicPr>
            <p:nvPr/>
          </p:nvPicPr>
          <p:blipFill>
            <a:blip r:embed="rId7">
              <a:extLst/>
            </a:blip>
            <a:stretch>
              <a:fillRect/>
            </a:stretch>
          </p:blipFill>
          <p:spPr>
            <a:xfrm>
              <a:off x="7859896" y="3234109"/>
              <a:ext cx="443754" cy="507147"/>
            </a:xfrm>
            <a:prstGeom prst="rect">
              <a:avLst/>
            </a:prstGeom>
            <a:ln w="12700" cap="flat">
              <a:noFill/>
              <a:miter lim="400000"/>
            </a:ln>
            <a:effectLst/>
          </p:spPr>
        </p:pic>
        <p:pic>
          <p:nvPicPr>
            <p:cNvPr id="3039" name="mathbf_y_=_sum_i.pdf" descr="mathbf_y_=_sum_i.pdf"/>
            <p:cNvPicPr>
              <a:picLocks noChangeAspect="1"/>
            </p:cNvPicPr>
            <p:nvPr/>
          </p:nvPicPr>
          <p:blipFill>
            <a:blip r:embed="rId8">
              <a:extLst/>
            </a:blip>
            <a:stretch>
              <a:fillRect/>
            </a:stretch>
          </p:blipFill>
          <p:spPr>
            <a:xfrm>
              <a:off x="2790809" y="5524944"/>
              <a:ext cx="3464301" cy="1318125"/>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98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98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98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2" fill="hold">
                                  <p:stCondLst>
                                    <p:cond delay="0"/>
                                  </p:stCondLst>
                                  <p:iterate type="el" backwards="0">
                                    <p:tmAbs val="0"/>
                                  </p:iterate>
                                  <p:childTnLst>
                                    <p:set>
                                      <p:cBhvr>
                                        <p:cTn id="16" fill="hold"/>
                                        <p:tgtEl>
                                          <p:spTgt spid="300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3" fill="hold">
                                  <p:stCondLst>
                                    <p:cond delay="0"/>
                                  </p:stCondLst>
                                  <p:iterate type="el" backwards="0">
                                    <p:tmAbs val="0"/>
                                  </p:iterate>
                                  <p:childTnLst>
                                    <p:set>
                                      <p:cBhvr>
                                        <p:cTn id="20" fill="hold"/>
                                        <p:tgtEl>
                                          <p:spTgt spid="30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86" grpId="1"/>
      <p:bldP build="whole" bldLvl="1" animBg="1" rev="0" advAuto="0" spid="3003" grpId="2"/>
      <p:bldP build="whole" bldLvl="1" animBg="1" rev="0" advAuto="0" spid="3040" grpId="3"/>
    </p:bldLst>
  </p:timing>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grpSp>
        <p:nvGrpSpPr>
          <p:cNvPr id="3063" name="Group"/>
          <p:cNvGrpSpPr/>
          <p:nvPr/>
        </p:nvGrpSpPr>
        <p:grpSpPr>
          <a:xfrm>
            <a:off x="3291481" y="2544792"/>
            <a:ext cx="5780991" cy="2014338"/>
            <a:chOff x="0" y="0"/>
            <a:chExt cx="5780989" cy="2014336"/>
          </a:xfrm>
        </p:grpSpPr>
        <p:sp>
          <p:nvSpPr>
            <p:cNvPr id="3044" name="Line"/>
            <p:cNvSpPr/>
            <p:nvPr/>
          </p:nvSpPr>
          <p:spPr>
            <a:xfrm>
              <a:off x="56208" y="121658"/>
              <a:ext cx="5677567" cy="1861737"/>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045" name="Line"/>
            <p:cNvSpPr/>
            <p:nvPr/>
          </p:nvSpPr>
          <p:spPr>
            <a:xfrm>
              <a:off x="70669" y="721099"/>
              <a:ext cx="5650504" cy="127824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046" name="Line"/>
            <p:cNvSpPr/>
            <p:nvPr/>
          </p:nvSpPr>
          <p:spPr>
            <a:xfrm>
              <a:off x="86204" y="1359665"/>
              <a:ext cx="5666985" cy="65467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047" name="Line"/>
            <p:cNvSpPr/>
            <p:nvPr/>
          </p:nvSpPr>
          <p:spPr>
            <a:xfrm>
              <a:off x="83142" y="1988682"/>
              <a:ext cx="5649108" cy="2169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048" name="Line"/>
            <p:cNvSpPr/>
            <p:nvPr/>
          </p:nvSpPr>
          <p:spPr>
            <a:xfrm flipV="1">
              <a:off x="137572" y="1331454"/>
              <a:ext cx="5643418" cy="64612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049" name="Line"/>
            <p:cNvSpPr/>
            <p:nvPr/>
          </p:nvSpPr>
          <p:spPr>
            <a:xfrm flipV="1">
              <a:off x="79715" y="1313874"/>
              <a:ext cx="5611327" cy="2067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050" name="Line"/>
            <p:cNvSpPr/>
            <p:nvPr/>
          </p:nvSpPr>
          <p:spPr>
            <a:xfrm>
              <a:off x="89017" y="740446"/>
              <a:ext cx="5675416" cy="57677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051" name="Line"/>
            <p:cNvSpPr/>
            <p:nvPr/>
          </p:nvSpPr>
          <p:spPr>
            <a:xfrm>
              <a:off x="100273" y="105321"/>
              <a:ext cx="5647603" cy="1251899"/>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052" name="Line"/>
            <p:cNvSpPr/>
            <p:nvPr/>
          </p:nvSpPr>
          <p:spPr>
            <a:xfrm flipV="1">
              <a:off x="47625" y="645077"/>
              <a:ext cx="5709552" cy="132515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053" name="Line"/>
            <p:cNvSpPr/>
            <p:nvPr/>
          </p:nvSpPr>
          <p:spPr>
            <a:xfrm flipV="1">
              <a:off x="21766" y="645078"/>
              <a:ext cx="5710668" cy="689379"/>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054" name="Line"/>
            <p:cNvSpPr/>
            <p:nvPr/>
          </p:nvSpPr>
          <p:spPr>
            <a:xfrm flipV="1">
              <a:off x="64089" y="647031"/>
              <a:ext cx="5658021" cy="7453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055" name="Line"/>
            <p:cNvSpPr/>
            <p:nvPr/>
          </p:nvSpPr>
          <p:spPr>
            <a:xfrm flipV="1">
              <a:off x="89948" y="62880"/>
              <a:ext cx="5615698" cy="3016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056" name="Line"/>
            <p:cNvSpPr/>
            <p:nvPr/>
          </p:nvSpPr>
          <p:spPr>
            <a:xfrm>
              <a:off x="81669" y="166526"/>
              <a:ext cx="5658951" cy="46199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057" name="Line"/>
            <p:cNvSpPr/>
            <p:nvPr/>
          </p:nvSpPr>
          <p:spPr>
            <a:xfrm flipV="1">
              <a:off x="64089" y="38417"/>
              <a:ext cx="5644533" cy="1947349"/>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058" name="Line"/>
            <p:cNvSpPr/>
            <p:nvPr/>
          </p:nvSpPr>
          <p:spPr>
            <a:xfrm flipV="1">
              <a:off x="-1" y="0"/>
              <a:ext cx="5720064" cy="1349059"/>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059" name="Line"/>
            <p:cNvSpPr/>
            <p:nvPr/>
          </p:nvSpPr>
          <p:spPr>
            <a:xfrm flipV="1">
              <a:off x="113760" y="15626"/>
              <a:ext cx="5607420" cy="685473"/>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grpSp>
          <p:nvGrpSpPr>
            <p:cNvPr id="3062" name="Group"/>
            <p:cNvGrpSpPr/>
            <p:nvPr/>
          </p:nvGrpSpPr>
          <p:grpSpPr>
            <a:xfrm>
              <a:off x="2202316" y="438641"/>
              <a:ext cx="1084636" cy="1102253"/>
              <a:chOff x="0" y="0"/>
              <a:chExt cx="1084635" cy="1102251"/>
            </a:xfrm>
          </p:grpSpPr>
          <p:sp>
            <p:nvSpPr>
              <p:cNvPr id="3060" name="Rectangle"/>
              <p:cNvSpPr/>
              <p:nvPr/>
            </p:nvSpPr>
            <p:spPr>
              <a:xfrm>
                <a:off x="0" y="0"/>
                <a:ext cx="1084636" cy="1102252"/>
              </a:xfrm>
              <a:prstGeom prst="rect">
                <a:avLst/>
              </a:prstGeom>
              <a:solidFill>
                <a:schemeClr val="accent1">
                  <a:lumOff val="16847"/>
                </a:schemeClr>
              </a:solidFill>
              <a:ln w="381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pic>
            <p:nvPicPr>
              <p:cNvPr id="3061" name="mathbf_w.pdf" descr="mathbf_w.pdf"/>
              <p:cNvPicPr>
                <a:picLocks noChangeAspect="1"/>
              </p:cNvPicPr>
              <p:nvPr/>
            </p:nvPicPr>
            <p:blipFill>
              <a:blip r:embed="rId2">
                <a:extLst/>
              </a:blip>
              <a:stretch>
                <a:fillRect/>
              </a:stretch>
            </p:blipFill>
            <p:spPr>
              <a:xfrm>
                <a:off x="249844" y="417776"/>
                <a:ext cx="584948" cy="342901"/>
              </a:xfrm>
              <a:prstGeom prst="rect">
                <a:avLst/>
              </a:prstGeom>
              <a:ln w="12700" cap="flat">
                <a:noFill/>
                <a:miter lim="400000"/>
              </a:ln>
              <a:effectLst/>
            </p:spPr>
          </p:pic>
        </p:grpSp>
      </p:grpSp>
      <p:grpSp>
        <p:nvGrpSpPr>
          <p:cNvPr id="3070" name="Group"/>
          <p:cNvGrpSpPr/>
          <p:nvPr/>
        </p:nvGrpSpPr>
        <p:grpSpPr>
          <a:xfrm>
            <a:off x="2833351" y="2179893"/>
            <a:ext cx="689402" cy="2800033"/>
            <a:chOff x="0" y="0"/>
            <a:chExt cx="689400" cy="2800031"/>
          </a:xfrm>
        </p:grpSpPr>
        <p:sp>
          <p:nvSpPr>
            <p:cNvPr id="3064" name="Rectangle"/>
            <p:cNvSpPr/>
            <p:nvPr/>
          </p:nvSpPr>
          <p:spPr>
            <a:xfrm>
              <a:off x="0" y="0"/>
              <a:ext cx="689401" cy="2800032"/>
            </a:xfrm>
            <a:prstGeom prst="rect">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grpSp>
          <p:nvGrpSpPr>
            <p:cNvPr id="3069" name="Group"/>
            <p:cNvGrpSpPr/>
            <p:nvPr/>
          </p:nvGrpSpPr>
          <p:grpSpPr>
            <a:xfrm>
              <a:off x="92517" y="193655"/>
              <a:ext cx="478016" cy="2419975"/>
              <a:chOff x="0" y="0"/>
              <a:chExt cx="478015" cy="2419974"/>
            </a:xfrm>
          </p:grpSpPr>
          <p:sp>
            <p:nvSpPr>
              <p:cNvPr id="3065" name="Circle"/>
              <p:cNvSpPr/>
              <p:nvPr/>
            </p:nvSpPr>
            <p:spPr>
              <a:xfrm>
                <a:off x="0" y="0"/>
                <a:ext cx="478016" cy="478016"/>
              </a:xfrm>
              <a:prstGeom prst="ellipse">
                <a:avLst/>
              </a:prstGeom>
              <a:solidFill>
                <a:srgbClr val="FFFFFF"/>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066" name="Circle"/>
              <p:cNvSpPr/>
              <p:nvPr/>
            </p:nvSpPr>
            <p:spPr>
              <a:xfrm>
                <a:off x="0" y="647318"/>
                <a:ext cx="478016" cy="478016"/>
              </a:xfrm>
              <a:prstGeom prst="ellipse">
                <a:avLst/>
              </a:prstGeom>
              <a:solidFill>
                <a:srgbClr val="FFFFFF"/>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067" name="Circle"/>
              <p:cNvSpPr/>
              <p:nvPr/>
            </p:nvSpPr>
            <p:spPr>
              <a:xfrm>
                <a:off x="0" y="1294638"/>
                <a:ext cx="478016" cy="478016"/>
              </a:xfrm>
              <a:prstGeom prst="ellipse">
                <a:avLst/>
              </a:prstGeom>
              <a:solidFill>
                <a:srgbClr val="FFFFFF"/>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068" name="Circle"/>
              <p:cNvSpPr/>
              <p:nvPr/>
            </p:nvSpPr>
            <p:spPr>
              <a:xfrm>
                <a:off x="0" y="1941959"/>
                <a:ext cx="478016" cy="478016"/>
              </a:xfrm>
              <a:prstGeom prst="ellipse">
                <a:avLst/>
              </a:prstGeom>
              <a:solidFill>
                <a:srgbClr val="FFFFFF"/>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grpSp>
      </p:grpSp>
      <p:grpSp>
        <p:nvGrpSpPr>
          <p:cNvPr id="3077" name="Group"/>
          <p:cNvGrpSpPr/>
          <p:nvPr/>
        </p:nvGrpSpPr>
        <p:grpSpPr>
          <a:xfrm>
            <a:off x="8549478" y="2179893"/>
            <a:ext cx="689401" cy="2800033"/>
            <a:chOff x="0" y="0"/>
            <a:chExt cx="689400" cy="2800031"/>
          </a:xfrm>
        </p:grpSpPr>
        <p:sp>
          <p:nvSpPr>
            <p:cNvPr id="3071" name="Rectangle"/>
            <p:cNvSpPr/>
            <p:nvPr/>
          </p:nvSpPr>
          <p:spPr>
            <a:xfrm>
              <a:off x="0" y="0"/>
              <a:ext cx="689401" cy="2800032"/>
            </a:xfrm>
            <a:prstGeom prst="rect">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grpSp>
          <p:nvGrpSpPr>
            <p:cNvPr id="3076" name="Group"/>
            <p:cNvGrpSpPr/>
            <p:nvPr/>
          </p:nvGrpSpPr>
          <p:grpSpPr>
            <a:xfrm>
              <a:off x="92517" y="193655"/>
              <a:ext cx="478016" cy="2419975"/>
              <a:chOff x="0" y="0"/>
              <a:chExt cx="478015" cy="2419974"/>
            </a:xfrm>
          </p:grpSpPr>
          <p:sp>
            <p:nvSpPr>
              <p:cNvPr id="3072" name="Circle"/>
              <p:cNvSpPr/>
              <p:nvPr/>
            </p:nvSpPr>
            <p:spPr>
              <a:xfrm>
                <a:off x="0" y="0"/>
                <a:ext cx="478016" cy="478016"/>
              </a:xfrm>
              <a:prstGeom prst="ellipse">
                <a:avLst/>
              </a:prstGeom>
              <a:solidFill>
                <a:srgbClr val="FFFFFF"/>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073" name="Circle"/>
              <p:cNvSpPr/>
              <p:nvPr/>
            </p:nvSpPr>
            <p:spPr>
              <a:xfrm>
                <a:off x="0" y="647318"/>
                <a:ext cx="478016" cy="478016"/>
              </a:xfrm>
              <a:prstGeom prst="ellipse">
                <a:avLst/>
              </a:prstGeom>
              <a:solidFill>
                <a:srgbClr val="FFFFFF"/>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074" name="Circle"/>
              <p:cNvSpPr/>
              <p:nvPr/>
            </p:nvSpPr>
            <p:spPr>
              <a:xfrm>
                <a:off x="0" y="1294638"/>
                <a:ext cx="478016" cy="478016"/>
              </a:xfrm>
              <a:prstGeom prst="ellipse">
                <a:avLst/>
              </a:prstGeom>
              <a:solidFill>
                <a:srgbClr val="FFFFFF"/>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075" name="Circle"/>
              <p:cNvSpPr/>
              <p:nvPr/>
            </p:nvSpPr>
            <p:spPr>
              <a:xfrm>
                <a:off x="0" y="1941959"/>
                <a:ext cx="478016" cy="478016"/>
              </a:xfrm>
              <a:prstGeom prst="ellipse">
                <a:avLst/>
              </a:prstGeom>
              <a:solidFill>
                <a:srgbClr val="FFFFFF"/>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grpSp>
      </p:grpSp>
      <p:sp>
        <p:nvSpPr>
          <p:cNvPr id="3078" name="Convolution over tokens"/>
          <p:cNvSpPr txBox="1"/>
          <p:nvPr/>
        </p:nvSpPr>
        <p:spPr>
          <a:xfrm>
            <a:off x="7856521" y="344171"/>
            <a:ext cx="9551159" cy="1006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b="0" sz="5000">
                <a:latin typeface="Avenir Book"/>
                <a:ea typeface="Avenir Book"/>
                <a:cs typeface="Avenir Book"/>
                <a:sym typeface="Avenir Book"/>
              </a:defRPr>
            </a:lvl1pPr>
          </a:lstStyle>
          <a:p>
            <a:pPr/>
            <a:r>
              <a:t>Convolution over tokens</a:t>
            </a:r>
          </a:p>
        </p:txBody>
      </p:sp>
      <p:grpSp>
        <p:nvGrpSpPr>
          <p:cNvPr id="3085" name="Group"/>
          <p:cNvGrpSpPr/>
          <p:nvPr/>
        </p:nvGrpSpPr>
        <p:grpSpPr>
          <a:xfrm>
            <a:off x="2833347" y="5858909"/>
            <a:ext cx="689402" cy="2800033"/>
            <a:chOff x="0" y="0"/>
            <a:chExt cx="689400" cy="2800031"/>
          </a:xfrm>
        </p:grpSpPr>
        <p:sp>
          <p:nvSpPr>
            <p:cNvPr id="3079" name="Rectangle"/>
            <p:cNvSpPr/>
            <p:nvPr/>
          </p:nvSpPr>
          <p:spPr>
            <a:xfrm>
              <a:off x="0" y="0"/>
              <a:ext cx="689401" cy="2800032"/>
            </a:xfrm>
            <a:prstGeom prst="rect">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grpSp>
          <p:nvGrpSpPr>
            <p:cNvPr id="3084" name="Group"/>
            <p:cNvGrpSpPr/>
            <p:nvPr/>
          </p:nvGrpSpPr>
          <p:grpSpPr>
            <a:xfrm>
              <a:off x="92517" y="193655"/>
              <a:ext cx="478016" cy="2419975"/>
              <a:chOff x="0" y="0"/>
              <a:chExt cx="478015" cy="2419974"/>
            </a:xfrm>
          </p:grpSpPr>
          <p:sp>
            <p:nvSpPr>
              <p:cNvPr id="3080" name="Circle"/>
              <p:cNvSpPr/>
              <p:nvPr/>
            </p:nvSpPr>
            <p:spPr>
              <a:xfrm>
                <a:off x="0" y="0"/>
                <a:ext cx="478016" cy="478016"/>
              </a:xfrm>
              <a:prstGeom prst="ellipse">
                <a:avLst/>
              </a:prstGeom>
              <a:solidFill>
                <a:srgbClr val="FFFFFF"/>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081" name="Circle"/>
              <p:cNvSpPr/>
              <p:nvPr/>
            </p:nvSpPr>
            <p:spPr>
              <a:xfrm>
                <a:off x="0" y="647318"/>
                <a:ext cx="478016" cy="478016"/>
              </a:xfrm>
              <a:prstGeom prst="ellipse">
                <a:avLst/>
              </a:prstGeom>
              <a:solidFill>
                <a:srgbClr val="FFFFFF"/>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082" name="Circle"/>
              <p:cNvSpPr/>
              <p:nvPr/>
            </p:nvSpPr>
            <p:spPr>
              <a:xfrm>
                <a:off x="0" y="1294638"/>
                <a:ext cx="478016" cy="478016"/>
              </a:xfrm>
              <a:prstGeom prst="ellipse">
                <a:avLst/>
              </a:prstGeom>
              <a:solidFill>
                <a:srgbClr val="FFFFFF"/>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083" name="Circle"/>
              <p:cNvSpPr/>
              <p:nvPr/>
            </p:nvSpPr>
            <p:spPr>
              <a:xfrm>
                <a:off x="0" y="1941959"/>
                <a:ext cx="478016" cy="478016"/>
              </a:xfrm>
              <a:prstGeom prst="ellipse">
                <a:avLst/>
              </a:prstGeom>
              <a:solidFill>
                <a:srgbClr val="FFFFFF"/>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grpSp>
      </p:grpSp>
      <p:grpSp>
        <p:nvGrpSpPr>
          <p:cNvPr id="3092" name="Group"/>
          <p:cNvGrpSpPr/>
          <p:nvPr/>
        </p:nvGrpSpPr>
        <p:grpSpPr>
          <a:xfrm>
            <a:off x="2833351" y="9537927"/>
            <a:ext cx="689402" cy="2800033"/>
            <a:chOff x="0" y="0"/>
            <a:chExt cx="689400" cy="2800031"/>
          </a:xfrm>
        </p:grpSpPr>
        <p:sp>
          <p:nvSpPr>
            <p:cNvPr id="3086" name="Rectangle"/>
            <p:cNvSpPr/>
            <p:nvPr/>
          </p:nvSpPr>
          <p:spPr>
            <a:xfrm>
              <a:off x="0" y="0"/>
              <a:ext cx="689401" cy="2800032"/>
            </a:xfrm>
            <a:prstGeom prst="rect">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grpSp>
          <p:nvGrpSpPr>
            <p:cNvPr id="3091" name="Group"/>
            <p:cNvGrpSpPr/>
            <p:nvPr/>
          </p:nvGrpSpPr>
          <p:grpSpPr>
            <a:xfrm>
              <a:off x="92517" y="193655"/>
              <a:ext cx="478016" cy="2419975"/>
              <a:chOff x="0" y="0"/>
              <a:chExt cx="478015" cy="2419974"/>
            </a:xfrm>
          </p:grpSpPr>
          <p:sp>
            <p:nvSpPr>
              <p:cNvPr id="3087" name="Circle"/>
              <p:cNvSpPr/>
              <p:nvPr/>
            </p:nvSpPr>
            <p:spPr>
              <a:xfrm>
                <a:off x="0" y="0"/>
                <a:ext cx="478016" cy="478016"/>
              </a:xfrm>
              <a:prstGeom prst="ellipse">
                <a:avLst/>
              </a:prstGeom>
              <a:solidFill>
                <a:srgbClr val="FFFFFF"/>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088" name="Circle"/>
              <p:cNvSpPr/>
              <p:nvPr/>
            </p:nvSpPr>
            <p:spPr>
              <a:xfrm>
                <a:off x="0" y="647318"/>
                <a:ext cx="478016" cy="478016"/>
              </a:xfrm>
              <a:prstGeom prst="ellipse">
                <a:avLst/>
              </a:prstGeom>
              <a:solidFill>
                <a:srgbClr val="FFFFFF"/>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089" name="Circle"/>
              <p:cNvSpPr/>
              <p:nvPr/>
            </p:nvSpPr>
            <p:spPr>
              <a:xfrm>
                <a:off x="0" y="1294638"/>
                <a:ext cx="478016" cy="478016"/>
              </a:xfrm>
              <a:prstGeom prst="ellipse">
                <a:avLst/>
              </a:prstGeom>
              <a:solidFill>
                <a:srgbClr val="FFFFFF"/>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090" name="Circle"/>
              <p:cNvSpPr/>
              <p:nvPr/>
            </p:nvSpPr>
            <p:spPr>
              <a:xfrm>
                <a:off x="0" y="1941959"/>
                <a:ext cx="478016" cy="478016"/>
              </a:xfrm>
              <a:prstGeom prst="ellipse">
                <a:avLst/>
              </a:prstGeom>
              <a:solidFill>
                <a:srgbClr val="FFFFFF"/>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grpSp>
      </p:grpSp>
      <p:grpSp>
        <p:nvGrpSpPr>
          <p:cNvPr id="3099" name="Group"/>
          <p:cNvGrpSpPr/>
          <p:nvPr/>
        </p:nvGrpSpPr>
        <p:grpSpPr>
          <a:xfrm>
            <a:off x="8549478" y="5809172"/>
            <a:ext cx="689401" cy="2800033"/>
            <a:chOff x="0" y="0"/>
            <a:chExt cx="689400" cy="2800031"/>
          </a:xfrm>
        </p:grpSpPr>
        <p:sp>
          <p:nvSpPr>
            <p:cNvPr id="3093" name="Rectangle"/>
            <p:cNvSpPr/>
            <p:nvPr/>
          </p:nvSpPr>
          <p:spPr>
            <a:xfrm>
              <a:off x="0" y="0"/>
              <a:ext cx="689401" cy="2800032"/>
            </a:xfrm>
            <a:prstGeom prst="rect">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grpSp>
          <p:nvGrpSpPr>
            <p:cNvPr id="3098" name="Group"/>
            <p:cNvGrpSpPr/>
            <p:nvPr/>
          </p:nvGrpSpPr>
          <p:grpSpPr>
            <a:xfrm>
              <a:off x="92517" y="193655"/>
              <a:ext cx="478016" cy="2419975"/>
              <a:chOff x="0" y="0"/>
              <a:chExt cx="478015" cy="2419974"/>
            </a:xfrm>
          </p:grpSpPr>
          <p:sp>
            <p:nvSpPr>
              <p:cNvPr id="3094" name="Circle"/>
              <p:cNvSpPr/>
              <p:nvPr/>
            </p:nvSpPr>
            <p:spPr>
              <a:xfrm>
                <a:off x="0" y="0"/>
                <a:ext cx="478016" cy="478016"/>
              </a:xfrm>
              <a:prstGeom prst="ellipse">
                <a:avLst/>
              </a:prstGeom>
              <a:solidFill>
                <a:srgbClr val="FFFFFF"/>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095" name="Circle"/>
              <p:cNvSpPr/>
              <p:nvPr/>
            </p:nvSpPr>
            <p:spPr>
              <a:xfrm>
                <a:off x="0" y="647318"/>
                <a:ext cx="478016" cy="478016"/>
              </a:xfrm>
              <a:prstGeom prst="ellipse">
                <a:avLst/>
              </a:prstGeom>
              <a:solidFill>
                <a:srgbClr val="FFFFFF"/>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096" name="Circle"/>
              <p:cNvSpPr/>
              <p:nvPr/>
            </p:nvSpPr>
            <p:spPr>
              <a:xfrm>
                <a:off x="0" y="1294638"/>
                <a:ext cx="478016" cy="478016"/>
              </a:xfrm>
              <a:prstGeom prst="ellipse">
                <a:avLst/>
              </a:prstGeom>
              <a:solidFill>
                <a:srgbClr val="FFFFFF"/>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097" name="Circle"/>
              <p:cNvSpPr/>
              <p:nvPr/>
            </p:nvSpPr>
            <p:spPr>
              <a:xfrm>
                <a:off x="0" y="1941959"/>
                <a:ext cx="478016" cy="478016"/>
              </a:xfrm>
              <a:prstGeom prst="ellipse">
                <a:avLst/>
              </a:prstGeom>
              <a:solidFill>
                <a:srgbClr val="FFFFFF"/>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grpSp>
      </p:grpSp>
      <p:grpSp>
        <p:nvGrpSpPr>
          <p:cNvPr id="3106" name="Group"/>
          <p:cNvGrpSpPr/>
          <p:nvPr/>
        </p:nvGrpSpPr>
        <p:grpSpPr>
          <a:xfrm>
            <a:off x="8549478" y="9438451"/>
            <a:ext cx="689401" cy="2800033"/>
            <a:chOff x="0" y="0"/>
            <a:chExt cx="689400" cy="2800031"/>
          </a:xfrm>
        </p:grpSpPr>
        <p:sp>
          <p:nvSpPr>
            <p:cNvPr id="3100" name="Rectangle"/>
            <p:cNvSpPr/>
            <p:nvPr/>
          </p:nvSpPr>
          <p:spPr>
            <a:xfrm>
              <a:off x="0" y="0"/>
              <a:ext cx="689401" cy="2800032"/>
            </a:xfrm>
            <a:prstGeom prst="rect">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grpSp>
          <p:nvGrpSpPr>
            <p:cNvPr id="3105" name="Group"/>
            <p:cNvGrpSpPr/>
            <p:nvPr/>
          </p:nvGrpSpPr>
          <p:grpSpPr>
            <a:xfrm>
              <a:off x="92517" y="193655"/>
              <a:ext cx="478016" cy="2419975"/>
              <a:chOff x="0" y="0"/>
              <a:chExt cx="478015" cy="2419974"/>
            </a:xfrm>
          </p:grpSpPr>
          <p:sp>
            <p:nvSpPr>
              <p:cNvPr id="3101" name="Circle"/>
              <p:cNvSpPr/>
              <p:nvPr/>
            </p:nvSpPr>
            <p:spPr>
              <a:xfrm>
                <a:off x="0" y="0"/>
                <a:ext cx="478016" cy="478016"/>
              </a:xfrm>
              <a:prstGeom prst="ellipse">
                <a:avLst/>
              </a:prstGeom>
              <a:solidFill>
                <a:srgbClr val="FFFFFF"/>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102" name="Circle"/>
              <p:cNvSpPr/>
              <p:nvPr/>
            </p:nvSpPr>
            <p:spPr>
              <a:xfrm>
                <a:off x="0" y="647318"/>
                <a:ext cx="478016" cy="478016"/>
              </a:xfrm>
              <a:prstGeom prst="ellipse">
                <a:avLst/>
              </a:prstGeom>
              <a:solidFill>
                <a:srgbClr val="FFFFFF"/>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103" name="Circle"/>
              <p:cNvSpPr/>
              <p:nvPr/>
            </p:nvSpPr>
            <p:spPr>
              <a:xfrm>
                <a:off x="0" y="1294638"/>
                <a:ext cx="478016" cy="478016"/>
              </a:xfrm>
              <a:prstGeom prst="ellipse">
                <a:avLst/>
              </a:prstGeom>
              <a:solidFill>
                <a:srgbClr val="FFFFFF"/>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104" name="Circle"/>
              <p:cNvSpPr/>
              <p:nvPr/>
            </p:nvSpPr>
            <p:spPr>
              <a:xfrm>
                <a:off x="0" y="1941959"/>
                <a:ext cx="478016" cy="478016"/>
              </a:xfrm>
              <a:prstGeom prst="ellipse">
                <a:avLst/>
              </a:prstGeom>
              <a:solidFill>
                <a:srgbClr val="FFFFFF"/>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gr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L 0.001064 0.267202" origin="layout" pathEditMode="relative">
                                      <p:cBhvr>
                                        <p:cTn id="6" dur="500" fill="hold"/>
                                        <p:tgtEl>
                                          <p:spTgt spid="3063"/>
                                        </p:tgtEl>
                                        <p:attrNameLst>
                                          <p:attrName>ppt_x</p:attrName>
                                          <p:attrName>ppt_y</p:attrName>
                                        </p:attrNameLst>
                                      </p:cBhvr>
                                    </p:animMotion>
                                  </p:childTnLst>
                                </p:cTn>
                              </p:par>
                            </p:childTnLst>
                          </p:cTn>
                        </p:par>
                        <p:par>
                          <p:cTn id="7" fill="hold">
                            <p:stCondLst>
                              <p:cond delay="0"/>
                            </p:stCondLst>
                            <p:childTnLst>
                              <p:par>
                                <p:cTn id="8" presetClass="path" nodeType="afterEffect" presetSubtype="0" presetID="-1" grpId="2" accel="50000" decel="50000" fill="hold">
                                  <p:stCondLst>
                                    <p:cond delay="0"/>
                                  </p:stCondLst>
                                  <p:childTnLst>
                                    <p:animMotion path="M 0.001064 0.267202 L 0.001658 0.534324" origin="layout" pathEditMode="relative">
                                      <p:cBhvr>
                                        <p:cTn id="9" dur="500" fill="hold"/>
                                        <p:tgtEl>
                                          <p:spTgt spid="3063"/>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108" name="Tokenizing the input data"/>
          <p:cNvSpPr txBox="1"/>
          <p:nvPr/>
        </p:nvSpPr>
        <p:spPr>
          <a:xfrm>
            <a:off x="7394107" y="369430"/>
            <a:ext cx="9551159" cy="1006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b="0" sz="5000">
                <a:latin typeface="Avenir Book"/>
                <a:ea typeface="Avenir Book"/>
                <a:cs typeface="Avenir Book"/>
                <a:sym typeface="Avenir Book"/>
              </a:defRPr>
            </a:lvl1pPr>
          </a:lstStyle>
          <a:p>
            <a:pPr/>
            <a:r>
              <a:t>Tokenizing the input data</a:t>
            </a:r>
          </a:p>
        </p:txBody>
      </p:sp>
      <p:sp>
        <p:nvSpPr>
          <p:cNvPr id="3109" name="When operating over neurons, we represent the input as an array of scalar-valued measurements (e.g., pixels)…"/>
          <p:cNvSpPr txBox="1"/>
          <p:nvPr/>
        </p:nvSpPr>
        <p:spPr>
          <a:xfrm>
            <a:off x="945216" y="2021195"/>
            <a:ext cx="22864792" cy="375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28600" indent="-228600" algn="l" defTabSz="825500">
              <a:spcBef>
                <a:spcPts val="6000"/>
              </a:spcBef>
              <a:buSzPct val="100000"/>
              <a:buChar char="•"/>
              <a:defRPr b="0" sz="4200">
                <a:latin typeface="Avenir Book"/>
                <a:ea typeface="Avenir Book"/>
                <a:cs typeface="Avenir Book"/>
                <a:sym typeface="Avenir Book"/>
              </a:defRPr>
            </a:pPr>
            <a:r>
              <a:t> When operating over </a:t>
            </a:r>
            <a:r>
              <a:rPr>
                <a:latin typeface="Avenir Book Oblique"/>
                <a:ea typeface="Avenir Book Oblique"/>
                <a:cs typeface="Avenir Book Oblique"/>
                <a:sym typeface="Avenir Book Oblique"/>
              </a:rPr>
              <a:t>neurons</a:t>
            </a:r>
            <a:r>
              <a:t>, we represent the input as an array of scalar-valued measurements (e.g., pixels)</a:t>
            </a:r>
          </a:p>
          <a:p>
            <a:pPr marL="228600" indent="-228600" algn="l" defTabSz="825500">
              <a:spcBef>
                <a:spcPts val="6000"/>
              </a:spcBef>
              <a:buSzPct val="100000"/>
              <a:buChar char="•"/>
              <a:defRPr b="0" sz="4200">
                <a:latin typeface="Avenir Book"/>
                <a:ea typeface="Avenir Book"/>
                <a:cs typeface="Avenir Book"/>
                <a:sym typeface="Avenir Book"/>
              </a:defRPr>
            </a:pPr>
            <a:r>
              <a:t> When operating over </a:t>
            </a:r>
            <a:r>
              <a:rPr>
                <a:latin typeface="Avenir Book Oblique"/>
                <a:ea typeface="Avenir Book Oblique"/>
                <a:cs typeface="Avenir Book Oblique"/>
                <a:sym typeface="Avenir Book Oblique"/>
              </a:rPr>
              <a:t>tokens</a:t>
            </a:r>
            <a:r>
              <a:t>, we represent the input as an array of vector-valued measurements</a:t>
            </a:r>
          </a:p>
        </p:txBody>
      </p:sp>
      <p:grpSp>
        <p:nvGrpSpPr>
          <p:cNvPr id="3129" name="Group"/>
          <p:cNvGrpSpPr/>
          <p:nvPr/>
        </p:nvGrpSpPr>
        <p:grpSpPr>
          <a:xfrm>
            <a:off x="877029" y="6578600"/>
            <a:ext cx="8740742" cy="6714201"/>
            <a:chOff x="0" y="0"/>
            <a:chExt cx="8740740" cy="6714200"/>
          </a:xfrm>
        </p:grpSpPr>
        <p:sp>
          <p:nvSpPr>
            <p:cNvPr id="3110" name="…"/>
            <p:cNvSpPr txBox="1"/>
            <p:nvPr/>
          </p:nvSpPr>
          <p:spPr>
            <a:xfrm>
              <a:off x="6037586" y="0"/>
              <a:ext cx="442318" cy="558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825500">
                <a:defRPr b="0">
                  <a:latin typeface="Georgia"/>
                  <a:ea typeface="Georgia"/>
                  <a:cs typeface="Georgia"/>
                  <a:sym typeface="Georgia"/>
                </a:defRPr>
              </a:lvl1pPr>
            </a:lstStyle>
            <a:p>
              <a:pPr/>
              <a:r>
                <a:t>…</a:t>
              </a:r>
            </a:p>
          </p:txBody>
        </p:sp>
        <p:grpSp>
          <p:nvGrpSpPr>
            <p:cNvPr id="3128" name="Group"/>
            <p:cNvGrpSpPr/>
            <p:nvPr/>
          </p:nvGrpSpPr>
          <p:grpSpPr>
            <a:xfrm>
              <a:off x="-1" y="74997"/>
              <a:ext cx="8740742" cy="6639204"/>
              <a:chOff x="0" y="0"/>
              <a:chExt cx="8740740" cy="6639202"/>
            </a:xfrm>
          </p:grpSpPr>
          <p:sp>
            <p:nvSpPr>
              <p:cNvPr id="3111" name="Rectangle"/>
              <p:cNvSpPr/>
              <p:nvPr/>
            </p:nvSpPr>
            <p:spPr>
              <a:xfrm>
                <a:off x="4039554" y="173037"/>
                <a:ext cx="148655" cy="558801"/>
              </a:xfrm>
              <a:prstGeom prst="rect">
                <a:avLst/>
              </a:prstGeom>
              <a:solidFill>
                <a:srgbClr val="000000"/>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112" name="Rectangle"/>
              <p:cNvSpPr/>
              <p:nvPr/>
            </p:nvSpPr>
            <p:spPr>
              <a:xfrm>
                <a:off x="5086603" y="173037"/>
                <a:ext cx="148656" cy="558801"/>
              </a:xfrm>
              <a:prstGeom prst="rect">
                <a:avLst/>
              </a:prstGeom>
              <a:solidFill>
                <a:srgbClr val="000000"/>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113" name="Rectangle"/>
              <p:cNvSpPr/>
              <p:nvPr/>
            </p:nvSpPr>
            <p:spPr>
              <a:xfrm>
                <a:off x="7140068" y="162338"/>
                <a:ext cx="148655" cy="558801"/>
              </a:xfrm>
              <a:prstGeom prst="rect">
                <a:avLst/>
              </a:prstGeom>
              <a:solidFill>
                <a:srgbClr val="000000"/>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114" name="Rectangle"/>
              <p:cNvSpPr/>
              <p:nvPr/>
            </p:nvSpPr>
            <p:spPr>
              <a:xfrm>
                <a:off x="8229644" y="164217"/>
                <a:ext cx="148656" cy="558801"/>
              </a:xfrm>
              <a:prstGeom prst="rect">
                <a:avLst/>
              </a:prstGeom>
              <a:solidFill>
                <a:srgbClr val="000000"/>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pic>
            <p:nvPicPr>
              <p:cNvPr id="3115" name="I.png" descr="I.png"/>
              <p:cNvPicPr>
                <a:picLocks noChangeAspect="1"/>
              </p:cNvPicPr>
              <p:nvPr/>
            </p:nvPicPr>
            <p:blipFill>
              <a:blip r:embed="rId2">
                <a:extLst/>
              </a:blip>
              <a:stretch>
                <a:fillRect/>
              </a:stretch>
            </p:blipFill>
            <p:spPr>
              <a:xfrm>
                <a:off x="3625191" y="3007163"/>
                <a:ext cx="5115550" cy="3632040"/>
              </a:xfrm>
              <a:prstGeom prst="rect">
                <a:avLst/>
              </a:prstGeom>
              <a:ln w="12700" cap="flat">
                <a:solidFill>
                  <a:srgbClr val="000000"/>
                </a:solidFill>
                <a:prstDash val="solid"/>
                <a:miter lim="400000"/>
              </a:ln>
              <a:effectLst/>
            </p:spPr>
          </p:pic>
          <p:pic>
            <p:nvPicPr>
              <p:cNvPr id="3116" name="Image" descr="Image"/>
              <p:cNvPicPr>
                <a:picLocks noChangeAspect="1"/>
              </p:cNvPicPr>
              <p:nvPr/>
            </p:nvPicPr>
            <p:blipFill>
              <a:blip r:embed="rId3">
                <a:extLst/>
              </a:blip>
              <a:stretch>
                <a:fillRect/>
              </a:stretch>
            </p:blipFill>
            <p:spPr>
              <a:xfrm>
                <a:off x="3711566" y="1439019"/>
                <a:ext cx="880131" cy="861794"/>
              </a:xfrm>
              <a:prstGeom prst="rect">
                <a:avLst/>
              </a:prstGeom>
              <a:ln w="12700" cap="flat">
                <a:solidFill>
                  <a:srgbClr val="000000"/>
                </a:solidFill>
                <a:prstDash val="solid"/>
                <a:miter lim="400000"/>
              </a:ln>
              <a:effectLst/>
            </p:spPr>
          </p:pic>
          <p:pic>
            <p:nvPicPr>
              <p:cNvPr id="3117" name="Image" descr="Image"/>
              <p:cNvPicPr>
                <a:picLocks noChangeAspect="1"/>
              </p:cNvPicPr>
              <p:nvPr/>
            </p:nvPicPr>
            <p:blipFill>
              <a:blip r:embed="rId4">
                <a:extLst/>
              </a:blip>
              <a:stretch>
                <a:fillRect/>
              </a:stretch>
            </p:blipFill>
            <p:spPr>
              <a:xfrm>
                <a:off x="4755399" y="1445340"/>
                <a:ext cx="881381" cy="861795"/>
              </a:xfrm>
              <a:prstGeom prst="rect">
                <a:avLst/>
              </a:prstGeom>
              <a:ln w="12700" cap="flat">
                <a:solidFill>
                  <a:srgbClr val="000000"/>
                </a:solidFill>
                <a:prstDash val="solid"/>
                <a:miter lim="400000"/>
              </a:ln>
              <a:effectLst/>
            </p:spPr>
          </p:pic>
          <p:pic>
            <p:nvPicPr>
              <p:cNvPr id="3118" name="Image" descr="Image"/>
              <p:cNvPicPr>
                <a:picLocks noChangeAspect="1"/>
              </p:cNvPicPr>
              <p:nvPr/>
            </p:nvPicPr>
            <p:blipFill>
              <a:blip r:embed="rId5">
                <a:extLst/>
              </a:blip>
              <a:stretch>
                <a:fillRect/>
              </a:stretch>
            </p:blipFill>
            <p:spPr>
              <a:xfrm>
                <a:off x="7869953" y="1446542"/>
                <a:ext cx="866908" cy="846748"/>
              </a:xfrm>
              <a:prstGeom prst="rect">
                <a:avLst/>
              </a:prstGeom>
              <a:ln w="12700" cap="flat">
                <a:solidFill>
                  <a:srgbClr val="000000"/>
                </a:solidFill>
                <a:prstDash val="solid"/>
                <a:miter lim="400000"/>
              </a:ln>
              <a:effectLst/>
            </p:spPr>
          </p:pic>
          <p:pic>
            <p:nvPicPr>
              <p:cNvPr id="3119" name="Image" descr="Image"/>
              <p:cNvPicPr>
                <a:picLocks noChangeAspect="1"/>
              </p:cNvPicPr>
              <p:nvPr/>
            </p:nvPicPr>
            <p:blipFill>
              <a:blip r:embed="rId6">
                <a:extLst/>
              </a:blip>
              <a:stretch>
                <a:fillRect/>
              </a:stretch>
            </p:blipFill>
            <p:spPr>
              <a:xfrm>
                <a:off x="6828336" y="1439303"/>
                <a:ext cx="861226" cy="861226"/>
              </a:xfrm>
              <a:prstGeom prst="rect">
                <a:avLst/>
              </a:prstGeom>
              <a:ln w="12700" cap="flat">
                <a:solidFill>
                  <a:srgbClr val="000000"/>
                </a:solidFill>
                <a:prstDash val="solid"/>
                <a:miter lim="400000"/>
              </a:ln>
              <a:effectLst/>
            </p:spPr>
          </p:pic>
          <p:sp>
            <p:nvSpPr>
              <p:cNvPr id="3120" name="…"/>
              <p:cNvSpPr txBox="1"/>
              <p:nvPr/>
            </p:nvSpPr>
            <p:spPr>
              <a:xfrm>
                <a:off x="6009666" y="1520074"/>
                <a:ext cx="442318" cy="558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825500">
                  <a:defRPr b="0">
                    <a:latin typeface="Georgia"/>
                    <a:ea typeface="Georgia"/>
                    <a:cs typeface="Georgia"/>
                    <a:sym typeface="Georgia"/>
                  </a:defRPr>
                </a:lvl1pPr>
              </a:lstStyle>
              <a:p>
                <a:pPr/>
                <a:r>
                  <a:t>…</a:t>
                </a:r>
              </a:p>
            </p:txBody>
          </p:sp>
          <p:sp>
            <p:nvSpPr>
              <p:cNvPr id="3121" name="Line"/>
              <p:cNvSpPr/>
              <p:nvPr/>
            </p:nvSpPr>
            <p:spPr>
              <a:xfrm flipV="1">
                <a:off x="6230825" y="2378198"/>
                <a:ext cx="1" cy="558801"/>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122" name="Line"/>
              <p:cNvSpPr/>
              <p:nvPr/>
            </p:nvSpPr>
            <p:spPr>
              <a:xfrm flipV="1">
                <a:off x="5161295" y="796043"/>
                <a:ext cx="1" cy="558801"/>
              </a:xfrm>
              <a:prstGeom prst="line">
                <a:avLst/>
              </a:prstGeom>
              <a:noFill/>
              <a:ln w="254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123" name="Line"/>
              <p:cNvSpPr/>
              <p:nvPr/>
            </p:nvSpPr>
            <p:spPr>
              <a:xfrm flipV="1">
                <a:off x="7224154" y="796043"/>
                <a:ext cx="1" cy="558801"/>
              </a:xfrm>
              <a:prstGeom prst="line">
                <a:avLst/>
              </a:prstGeom>
              <a:noFill/>
              <a:ln w="254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124" name="Line"/>
              <p:cNvSpPr/>
              <p:nvPr/>
            </p:nvSpPr>
            <p:spPr>
              <a:xfrm flipV="1">
                <a:off x="8306713" y="796043"/>
                <a:ext cx="1" cy="558801"/>
              </a:xfrm>
              <a:prstGeom prst="line">
                <a:avLst/>
              </a:prstGeom>
              <a:noFill/>
              <a:ln w="254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125" name="Line"/>
              <p:cNvSpPr/>
              <p:nvPr/>
            </p:nvSpPr>
            <p:spPr>
              <a:xfrm flipV="1">
                <a:off x="4116471" y="838983"/>
                <a:ext cx="1" cy="525846"/>
              </a:xfrm>
              <a:prstGeom prst="line">
                <a:avLst/>
              </a:prstGeom>
              <a:noFill/>
              <a:ln w="254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126" name="tokens"/>
              <p:cNvSpPr txBox="1"/>
              <p:nvPr/>
            </p:nvSpPr>
            <p:spPr>
              <a:xfrm>
                <a:off x="0" y="0"/>
                <a:ext cx="1801241" cy="904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defTabSz="825500">
                  <a:spcBef>
                    <a:spcPts val="6000"/>
                  </a:spcBef>
                  <a:defRPr b="0" sz="4400">
                    <a:latin typeface="Avenir Book"/>
                    <a:ea typeface="Avenir Book"/>
                    <a:cs typeface="Avenir Book"/>
                    <a:sym typeface="Avenir Book"/>
                  </a:defRPr>
                </a:lvl1pPr>
              </a:lstStyle>
              <a:p>
                <a:pPr/>
                <a:r>
                  <a:t>tokens</a:t>
                </a:r>
              </a:p>
            </p:txBody>
          </p:sp>
          <p:sp>
            <p:nvSpPr>
              <p:cNvPr id="3127" name="Line"/>
              <p:cNvSpPr/>
              <p:nvPr/>
            </p:nvSpPr>
            <p:spPr>
              <a:xfrm>
                <a:off x="2126943" y="452437"/>
                <a:ext cx="1254724" cy="1"/>
              </a:xfrm>
              <a:prstGeom prst="line">
                <a:avLst/>
              </a:prstGeom>
              <a:noFill/>
              <a:ln w="38100" cap="flat">
                <a:solidFill>
                  <a:srgbClr val="000000"/>
                </a:solidFill>
                <a:prstDash val="sysDot"/>
                <a:miter lim="400000"/>
                <a:tailEnd type="arrow" w="med" len="med"/>
              </a:ln>
              <a:effectLst/>
            </p:spPr>
            <p:txBody>
              <a:bodyPr wrap="square" lIns="71437" tIns="71437" rIns="71437" bIns="71437" numCol="1" anchor="ctr">
                <a:noAutofit/>
              </a:bodyPr>
              <a:lstStyle/>
              <a:p>
                <a:pPr>
                  <a:defRPr b="0" sz="3000">
                    <a:solidFill>
                      <a:srgbClr val="FFFFFF"/>
                    </a:solidFill>
                  </a:defRPr>
                </a:pPr>
              </a:p>
            </p:txBody>
          </p:sp>
        </p:grpSp>
      </p:grpSp>
      <p:grpSp>
        <p:nvGrpSpPr>
          <p:cNvPr id="3146" name="Group"/>
          <p:cNvGrpSpPr/>
          <p:nvPr/>
        </p:nvGrpSpPr>
        <p:grpSpPr>
          <a:xfrm>
            <a:off x="10887578" y="6430078"/>
            <a:ext cx="13081548" cy="6878303"/>
            <a:chOff x="0" y="0"/>
            <a:chExt cx="13081546" cy="6878301"/>
          </a:xfrm>
        </p:grpSpPr>
        <p:sp>
          <p:nvSpPr>
            <p:cNvPr id="3130" name="Line"/>
            <p:cNvSpPr/>
            <p:nvPr/>
          </p:nvSpPr>
          <p:spPr>
            <a:xfrm flipV="1">
              <a:off x="7122692" y="1238397"/>
              <a:ext cx="1" cy="1817196"/>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131" name="Group"/>
            <p:cNvSpPr/>
            <p:nvPr/>
          </p:nvSpPr>
          <p:spPr>
            <a:xfrm>
              <a:off x="5878989" y="1834739"/>
              <a:ext cx="2396333" cy="690944"/>
            </a:xfrm>
            <a:prstGeom prst="roundRect">
              <a:avLst>
                <a:gd name="adj" fmla="val 32785"/>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132" name="Three guineafowl walking on ice plants."/>
            <p:cNvSpPr txBox="1"/>
            <p:nvPr/>
          </p:nvSpPr>
          <p:spPr>
            <a:xfrm>
              <a:off x="1036837" y="3306321"/>
              <a:ext cx="12044710" cy="7524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defTabSz="825500">
                <a:spcBef>
                  <a:spcPts val="6000"/>
                </a:spcBef>
                <a:defRPr b="0" sz="4000">
                  <a:latin typeface="Courier"/>
                  <a:ea typeface="Courier"/>
                  <a:cs typeface="Courier"/>
                  <a:sym typeface="Courier"/>
                </a:defRPr>
              </a:lvl1pPr>
            </a:lstStyle>
            <a:p>
              <a:pPr/>
              <a:r>
                <a:t>Three guineafowl walking on ice plants.</a:t>
              </a:r>
            </a:p>
          </p:txBody>
        </p:sp>
        <p:sp>
          <p:nvSpPr>
            <p:cNvPr id="3133" name="Line"/>
            <p:cNvSpPr/>
            <p:nvPr/>
          </p:nvSpPr>
          <p:spPr>
            <a:xfrm flipV="1">
              <a:off x="1493787" y="1238397"/>
              <a:ext cx="1" cy="1817196"/>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134" name="Rectangle"/>
            <p:cNvSpPr/>
            <p:nvPr/>
          </p:nvSpPr>
          <p:spPr>
            <a:xfrm>
              <a:off x="1438986" y="422518"/>
              <a:ext cx="148655" cy="558801"/>
            </a:xfrm>
            <a:prstGeom prst="rect">
              <a:avLst/>
            </a:prstGeom>
            <a:solidFill>
              <a:srgbClr val="000000"/>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135" name="Rectangle"/>
            <p:cNvSpPr/>
            <p:nvPr/>
          </p:nvSpPr>
          <p:spPr>
            <a:xfrm>
              <a:off x="4233911" y="422518"/>
              <a:ext cx="148656" cy="558801"/>
            </a:xfrm>
            <a:prstGeom prst="rect">
              <a:avLst/>
            </a:prstGeom>
            <a:solidFill>
              <a:srgbClr val="000000"/>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136" name="Rectangle"/>
            <p:cNvSpPr/>
            <p:nvPr/>
          </p:nvSpPr>
          <p:spPr>
            <a:xfrm>
              <a:off x="7048365" y="422518"/>
              <a:ext cx="148655" cy="558801"/>
            </a:xfrm>
            <a:prstGeom prst="rect">
              <a:avLst/>
            </a:prstGeom>
            <a:solidFill>
              <a:srgbClr val="000000"/>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137" name="Rectangle"/>
            <p:cNvSpPr/>
            <p:nvPr/>
          </p:nvSpPr>
          <p:spPr>
            <a:xfrm>
              <a:off x="8821244" y="422518"/>
              <a:ext cx="148656" cy="558801"/>
            </a:xfrm>
            <a:prstGeom prst="rect">
              <a:avLst/>
            </a:prstGeom>
            <a:solidFill>
              <a:srgbClr val="000000"/>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138" name="Rectangle"/>
            <p:cNvSpPr/>
            <p:nvPr/>
          </p:nvSpPr>
          <p:spPr>
            <a:xfrm>
              <a:off x="9862816" y="422518"/>
              <a:ext cx="148656" cy="558801"/>
            </a:xfrm>
            <a:prstGeom prst="rect">
              <a:avLst/>
            </a:prstGeom>
            <a:solidFill>
              <a:srgbClr val="000000"/>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139" name="Rectangle"/>
            <p:cNvSpPr/>
            <p:nvPr/>
          </p:nvSpPr>
          <p:spPr>
            <a:xfrm>
              <a:off x="11606435" y="422518"/>
              <a:ext cx="148656" cy="558801"/>
            </a:xfrm>
            <a:prstGeom prst="rect">
              <a:avLst/>
            </a:prstGeom>
            <a:solidFill>
              <a:srgbClr val="000000"/>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140" name="Line"/>
            <p:cNvSpPr/>
            <p:nvPr/>
          </p:nvSpPr>
          <p:spPr>
            <a:xfrm flipV="1">
              <a:off x="4315873" y="1238397"/>
              <a:ext cx="1" cy="1817196"/>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141" name="Line"/>
            <p:cNvSpPr/>
            <p:nvPr/>
          </p:nvSpPr>
          <p:spPr>
            <a:xfrm flipV="1">
              <a:off x="8929912" y="1238397"/>
              <a:ext cx="1" cy="1817196"/>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142" name="Line"/>
            <p:cNvSpPr/>
            <p:nvPr/>
          </p:nvSpPr>
          <p:spPr>
            <a:xfrm flipV="1">
              <a:off x="9960045" y="1238397"/>
              <a:ext cx="1" cy="1817196"/>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143" name="Line"/>
            <p:cNvSpPr/>
            <p:nvPr/>
          </p:nvSpPr>
          <p:spPr>
            <a:xfrm flipV="1">
              <a:off x="11680763" y="1238397"/>
              <a:ext cx="1" cy="1817196"/>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144" name="wor2vec"/>
            <p:cNvSpPr txBox="1"/>
            <p:nvPr/>
          </p:nvSpPr>
          <p:spPr>
            <a:xfrm>
              <a:off x="5977930" y="1770757"/>
              <a:ext cx="2289524" cy="7524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defTabSz="825500">
                <a:spcBef>
                  <a:spcPts val="6000"/>
                </a:spcBef>
                <a:defRPr b="0" sz="4000">
                  <a:latin typeface="Courier"/>
                  <a:ea typeface="Courier"/>
                  <a:cs typeface="Courier"/>
                  <a:sym typeface="Courier"/>
                </a:defRPr>
              </a:lvl1pPr>
            </a:lstStyle>
            <a:p>
              <a:pPr/>
              <a:r>
                <a:t>wor2vec</a:t>
              </a:r>
            </a:p>
          </p:txBody>
        </p:sp>
        <p:sp>
          <p:nvSpPr>
            <p:cNvPr id="3145" name="Line"/>
            <p:cNvSpPr/>
            <p:nvPr/>
          </p:nvSpPr>
          <p:spPr>
            <a:xfrm flipV="1">
              <a:off x="-1" y="0"/>
              <a:ext cx="2" cy="6878302"/>
            </a:xfrm>
            <a:prstGeom prst="line">
              <a:avLst/>
            </a:prstGeom>
            <a:noFill/>
            <a:ln w="25400" cap="flat">
              <a:solidFill>
                <a:srgbClr val="000000"/>
              </a:solidFill>
              <a:prstDash val="sysDot"/>
              <a:miter lim="400000"/>
            </a:ln>
            <a:effectLst/>
          </p:spPr>
          <p:txBody>
            <a:bodyPr wrap="square" lIns="71437" tIns="71437" rIns="71437" bIns="71437" numCol="1" anchor="ctr">
              <a:noAutofit/>
            </a:bodyPr>
            <a:lstStyle/>
            <a:p>
              <a:pPr>
                <a:defRPr b="0" sz="3000">
                  <a:solidFill>
                    <a:srgbClr val="FFFFFF"/>
                  </a:solidFill>
                </a:defRPr>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10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10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10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2" fill="hold">
                                  <p:stCondLst>
                                    <p:cond delay="0"/>
                                  </p:stCondLst>
                                  <p:iterate type="el" backwards="0">
                                    <p:tmAbs val="0"/>
                                  </p:iterate>
                                  <p:childTnLst>
                                    <p:set>
                                      <p:cBhvr>
                                        <p:cTn id="16" fill="hold"/>
                                        <p:tgtEl>
                                          <p:spTgt spid="31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3" fill="hold">
                                  <p:stCondLst>
                                    <p:cond delay="0"/>
                                  </p:stCondLst>
                                  <p:iterate type="el" backwards="0">
                                    <p:tmAbs val="0"/>
                                  </p:iterate>
                                  <p:childTnLst>
                                    <p:set>
                                      <p:cBhvr>
                                        <p:cTn id="20" fill="hold"/>
                                        <p:tgtEl>
                                          <p:spTgt spid="31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09" grpId="1"/>
      <p:bldP build="whole" bldLvl="1" animBg="1" rev="0" advAuto="0" spid="3129" grpId="2"/>
      <p:bldP build="whole" bldLvl="1" animBg="1" rev="0" advAuto="0" spid="3146" grpId="3"/>
    </p:bldLst>
  </p:timing>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grpSp>
        <p:nvGrpSpPr>
          <p:cNvPr id="3152" name="Group"/>
          <p:cNvGrpSpPr/>
          <p:nvPr/>
        </p:nvGrpSpPr>
        <p:grpSpPr>
          <a:xfrm>
            <a:off x="2479536" y="3864920"/>
            <a:ext cx="1647796" cy="6454198"/>
            <a:chOff x="0" y="0"/>
            <a:chExt cx="1647794" cy="6454196"/>
          </a:xfrm>
        </p:grpSpPr>
        <p:sp>
          <p:nvSpPr>
            <p:cNvPr id="3148" name="Line"/>
            <p:cNvSpPr/>
            <p:nvPr/>
          </p:nvSpPr>
          <p:spPr>
            <a:xfrm flipV="1">
              <a:off x="813051" y="-1"/>
              <a:ext cx="21692" cy="6454198"/>
            </a:xfrm>
            <a:prstGeom prst="line">
              <a:avLst/>
            </a:prstGeom>
            <a:noFill/>
            <a:ln w="38100" cap="flat">
              <a:solidFill>
                <a:srgbClr val="000000"/>
              </a:solidFill>
              <a:prstDash val="solid"/>
              <a:miter lim="400000"/>
              <a:tailEnd type="triangle" w="med" len="med"/>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grpSp>
          <p:nvGrpSpPr>
            <p:cNvPr id="3151" name="Group"/>
            <p:cNvGrpSpPr/>
            <p:nvPr/>
          </p:nvGrpSpPr>
          <p:grpSpPr>
            <a:xfrm rot="16200000">
              <a:off x="13167" y="2414374"/>
              <a:ext cx="1621460" cy="1647795"/>
              <a:chOff x="0" y="0"/>
              <a:chExt cx="1621458" cy="1647794"/>
            </a:xfrm>
          </p:grpSpPr>
          <p:sp>
            <p:nvSpPr>
              <p:cNvPr id="3149" name="Rectangle"/>
              <p:cNvSpPr/>
              <p:nvPr/>
            </p:nvSpPr>
            <p:spPr>
              <a:xfrm>
                <a:off x="0" y="0"/>
                <a:ext cx="1621459" cy="1647795"/>
              </a:xfrm>
              <a:prstGeom prst="rect">
                <a:avLst/>
              </a:prstGeom>
              <a:solidFill>
                <a:schemeClr val="accent1">
                  <a:lumOff val="16847"/>
                </a:schemeClr>
              </a:solidFill>
              <a:ln w="381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pic>
            <p:nvPicPr>
              <p:cNvPr id="3150" name="mathbf_w.pdf" descr="mathbf_w.pdf"/>
              <p:cNvPicPr>
                <a:picLocks noChangeAspect="1"/>
              </p:cNvPicPr>
              <p:nvPr/>
            </p:nvPicPr>
            <p:blipFill>
              <a:blip r:embed="rId2">
                <a:extLst/>
              </a:blip>
              <a:stretch>
                <a:fillRect/>
              </a:stretch>
            </p:blipFill>
            <p:spPr>
              <a:xfrm rot="5400000">
                <a:off x="373500" y="567590"/>
                <a:ext cx="874459" cy="512614"/>
              </a:xfrm>
              <a:prstGeom prst="rect">
                <a:avLst/>
              </a:prstGeom>
              <a:ln w="12700" cap="flat">
                <a:noFill/>
                <a:miter lim="400000"/>
              </a:ln>
              <a:effectLst/>
            </p:spPr>
          </p:pic>
        </p:grpSp>
      </p:grpSp>
      <p:sp>
        <p:nvSpPr>
          <p:cNvPr id="3153" name="Line"/>
          <p:cNvSpPr/>
          <p:nvPr/>
        </p:nvSpPr>
        <p:spPr>
          <a:xfrm>
            <a:off x="2790152" y="11659080"/>
            <a:ext cx="18760974" cy="1"/>
          </a:xfrm>
          <a:prstGeom prst="line">
            <a:avLst/>
          </a:prstGeom>
          <a:ln w="38100">
            <a:solidFill>
              <a:srgbClr val="000000"/>
            </a:solidFill>
            <a:miter lim="400000"/>
            <a:tailEnd type="arrow"/>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3154" name="space/time"/>
          <p:cNvSpPr txBox="1"/>
          <p:nvPr/>
        </p:nvSpPr>
        <p:spPr>
          <a:xfrm>
            <a:off x="19088785" y="11792772"/>
            <a:ext cx="2582800" cy="750440"/>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4000">
                <a:latin typeface="Helvetica Neue Light"/>
                <a:ea typeface="Helvetica Neue Light"/>
                <a:cs typeface="Helvetica Neue Light"/>
                <a:sym typeface="Helvetica Neue Light"/>
              </a:defRPr>
            </a:lvl1pPr>
          </a:lstStyle>
          <a:p>
            <a:pPr/>
            <a:r>
              <a:t>space/time</a:t>
            </a:r>
          </a:p>
        </p:txBody>
      </p:sp>
      <p:sp>
        <p:nvSpPr>
          <p:cNvPr id="3155" name="Rectangle"/>
          <p:cNvSpPr/>
          <p:nvPr/>
        </p:nvSpPr>
        <p:spPr>
          <a:xfrm>
            <a:off x="3158540" y="10375931"/>
            <a:ext cx="289788" cy="1176981"/>
          </a:xfrm>
          <a:prstGeom prst="rect">
            <a:avLst/>
          </a:prstGeom>
          <a:solidFill>
            <a:srgbClr val="FFFFFF"/>
          </a:solidFill>
          <a:ln w="254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156" name="Circle"/>
          <p:cNvSpPr/>
          <p:nvPr/>
        </p:nvSpPr>
        <p:spPr>
          <a:xfrm>
            <a:off x="3197429" y="10457333"/>
            <a:ext cx="200933" cy="200932"/>
          </a:xfrm>
          <a:prstGeom prst="ellipse">
            <a:avLst/>
          </a:prstGeom>
          <a:solidFill>
            <a:srgbClr val="929292"/>
          </a:solidFill>
          <a:ln w="127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3157" name="Circle"/>
          <p:cNvSpPr/>
          <p:nvPr/>
        </p:nvSpPr>
        <p:spPr>
          <a:xfrm>
            <a:off x="3197429" y="10729430"/>
            <a:ext cx="200933" cy="200932"/>
          </a:xfrm>
          <a:prstGeom prst="ellipse">
            <a:avLst/>
          </a:prstGeom>
          <a:solidFill>
            <a:srgbClr val="D6D5D5"/>
          </a:solidFill>
          <a:ln w="127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3158" name="Circle"/>
          <p:cNvSpPr/>
          <p:nvPr/>
        </p:nvSpPr>
        <p:spPr>
          <a:xfrm>
            <a:off x="3197429" y="11001528"/>
            <a:ext cx="200933" cy="200932"/>
          </a:xfrm>
          <a:prstGeom prst="ellipse">
            <a:avLst/>
          </a:prstGeom>
          <a:solidFill>
            <a:srgbClr val="D6D5D5"/>
          </a:solidFill>
          <a:ln w="127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3159" name="Circle"/>
          <p:cNvSpPr/>
          <p:nvPr/>
        </p:nvSpPr>
        <p:spPr>
          <a:xfrm>
            <a:off x="3197429" y="11273626"/>
            <a:ext cx="200933" cy="200932"/>
          </a:xfrm>
          <a:prstGeom prst="ellipse">
            <a:avLst/>
          </a:prstGeom>
          <a:solidFill>
            <a:srgbClr val="FFFFFF"/>
          </a:solidFill>
          <a:ln w="127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3160" name="Rectangle"/>
          <p:cNvSpPr/>
          <p:nvPr/>
        </p:nvSpPr>
        <p:spPr>
          <a:xfrm>
            <a:off x="4277717" y="10375931"/>
            <a:ext cx="289787" cy="1176981"/>
          </a:xfrm>
          <a:prstGeom prst="rect">
            <a:avLst/>
          </a:prstGeom>
          <a:solidFill>
            <a:srgbClr val="FFFFFF"/>
          </a:solidFill>
          <a:ln w="254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161" name="Circle"/>
          <p:cNvSpPr/>
          <p:nvPr/>
        </p:nvSpPr>
        <p:spPr>
          <a:xfrm>
            <a:off x="4316606" y="10457333"/>
            <a:ext cx="200933" cy="200932"/>
          </a:xfrm>
          <a:prstGeom prst="ellipse">
            <a:avLst/>
          </a:prstGeom>
          <a:solidFill>
            <a:srgbClr val="FFFFFF"/>
          </a:solidFill>
          <a:ln w="127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3162" name="Circle"/>
          <p:cNvSpPr/>
          <p:nvPr/>
        </p:nvSpPr>
        <p:spPr>
          <a:xfrm>
            <a:off x="4316606" y="10729430"/>
            <a:ext cx="200933" cy="200932"/>
          </a:xfrm>
          <a:prstGeom prst="ellipse">
            <a:avLst/>
          </a:prstGeom>
          <a:solidFill>
            <a:srgbClr val="D6D5D5"/>
          </a:solidFill>
          <a:ln w="127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3163" name="Circle"/>
          <p:cNvSpPr/>
          <p:nvPr/>
        </p:nvSpPr>
        <p:spPr>
          <a:xfrm>
            <a:off x="4316606" y="11001528"/>
            <a:ext cx="200933" cy="200932"/>
          </a:xfrm>
          <a:prstGeom prst="ellipse">
            <a:avLst/>
          </a:prstGeom>
          <a:solidFill>
            <a:srgbClr val="000000"/>
          </a:solidFill>
          <a:ln w="127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3164" name="Circle"/>
          <p:cNvSpPr/>
          <p:nvPr/>
        </p:nvSpPr>
        <p:spPr>
          <a:xfrm>
            <a:off x="4316606" y="11273626"/>
            <a:ext cx="200933" cy="200932"/>
          </a:xfrm>
          <a:prstGeom prst="ellipse">
            <a:avLst/>
          </a:prstGeom>
          <a:solidFill>
            <a:srgbClr val="5E5E5E"/>
          </a:solidFill>
          <a:ln w="127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3165" name="Rectangle"/>
          <p:cNvSpPr/>
          <p:nvPr/>
        </p:nvSpPr>
        <p:spPr>
          <a:xfrm>
            <a:off x="5396894" y="10375931"/>
            <a:ext cx="289787" cy="1176981"/>
          </a:xfrm>
          <a:prstGeom prst="rect">
            <a:avLst/>
          </a:prstGeom>
          <a:solidFill>
            <a:srgbClr val="FFFFFF"/>
          </a:solidFill>
          <a:ln w="254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166" name="Circle"/>
          <p:cNvSpPr/>
          <p:nvPr/>
        </p:nvSpPr>
        <p:spPr>
          <a:xfrm>
            <a:off x="5435783" y="10457333"/>
            <a:ext cx="200932" cy="200932"/>
          </a:xfrm>
          <a:prstGeom prst="ellipse">
            <a:avLst/>
          </a:prstGeom>
          <a:solidFill>
            <a:srgbClr val="5E5E5E"/>
          </a:solidFill>
          <a:ln w="127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3167" name="Circle"/>
          <p:cNvSpPr/>
          <p:nvPr/>
        </p:nvSpPr>
        <p:spPr>
          <a:xfrm>
            <a:off x="5435783" y="10729430"/>
            <a:ext cx="200932" cy="200932"/>
          </a:xfrm>
          <a:prstGeom prst="ellipse">
            <a:avLst/>
          </a:prstGeom>
          <a:solidFill>
            <a:srgbClr val="5E5E5E"/>
          </a:solidFill>
          <a:ln w="127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3168" name="Circle"/>
          <p:cNvSpPr/>
          <p:nvPr/>
        </p:nvSpPr>
        <p:spPr>
          <a:xfrm>
            <a:off x="5435783" y="11001528"/>
            <a:ext cx="200932" cy="200932"/>
          </a:xfrm>
          <a:prstGeom prst="ellipse">
            <a:avLst/>
          </a:prstGeom>
          <a:solidFill>
            <a:srgbClr val="5E5E5E"/>
          </a:solidFill>
          <a:ln w="127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3169" name="Circle"/>
          <p:cNvSpPr/>
          <p:nvPr/>
        </p:nvSpPr>
        <p:spPr>
          <a:xfrm>
            <a:off x="5435783" y="11273626"/>
            <a:ext cx="200932" cy="200932"/>
          </a:xfrm>
          <a:prstGeom prst="ellipse">
            <a:avLst/>
          </a:prstGeom>
          <a:solidFill>
            <a:srgbClr val="D6D5D5"/>
          </a:solidFill>
          <a:ln w="127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3170" name="Rectangle"/>
          <p:cNvSpPr/>
          <p:nvPr/>
        </p:nvSpPr>
        <p:spPr>
          <a:xfrm>
            <a:off x="6516071" y="10375931"/>
            <a:ext cx="289787" cy="1176981"/>
          </a:xfrm>
          <a:prstGeom prst="rect">
            <a:avLst/>
          </a:prstGeom>
          <a:solidFill>
            <a:srgbClr val="FFFFFF"/>
          </a:solidFill>
          <a:ln w="254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171" name="Circle"/>
          <p:cNvSpPr/>
          <p:nvPr/>
        </p:nvSpPr>
        <p:spPr>
          <a:xfrm>
            <a:off x="6554960" y="10457333"/>
            <a:ext cx="200932" cy="200932"/>
          </a:xfrm>
          <a:prstGeom prst="ellipse">
            <a:avLst/>
          </a:prstGeom>
          <a:solidFill>
            <a:srgbClr val="FFFFFF"/>
          </a:solidFill>
          <a:ln w="127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3172" name="Circle"/>
          <p:cNvSpPr/>
          <p:nvPr/>
        </p:nvSpPr>
        <p:spPr>
          <a:xfrm>
            <a:off x="6554960" y="10729430"/>
            <a:ext cx="200932" cy="200932"/>
          </a:xfrm>
          <a:prstGeom prst="ellipse">
            <a:avLst/>
          </a:prstGeom>
          <a:solidFill>
            <a:srgbClr val="000000"/>
          </a:solidFill>
          <a:ln w="127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3173" name="Circle"/>
          <p:cNvSpPr/>
          <p:nvPr/>
        </p:nvSpPr>
        <p:spPr>
          <a:xfrm>
            <a:off x="6554960" y="11001528"/>
            <a:ext cx="200932" cy="200932"/>
          </a:xfrm>
          <a:prstGeom prst="ellipse">
            <a:avLst/>
          </a:prstGeom>
          <a:solidFill>
            <a:srgbClr val="D6D5D5"/>
          </a:solidFill>
          <a:ln w="127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3174" name="Circle"/>
          <p:cNvSpPr/>
          <p:nvPr/>
        </p:nvSpPr>
        <p:spPr>
          <a:xfrm>
            <a:off x="6554960" y="11273626"/>
            <a:ext cx="200932" cy="200932"/>
          </a:xfrm>
          <a:prstGeom prst="ellipse">
            <a:avLst/>
          </a:prstGeom>
          <a:solidFill>
            <a:srgbClr val="FFFFFF"/>
          </a:solidFill>
          <a:ln w="127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3175" name="Rectangle"/>
          <p:cNvSpPr/>
          <p:nvPr/>
        </p:nvSpPr>
        <p:spPr>
          <a:xfrm>
            <a:off x="7635247" y="10375931"/>
            <a:ext cx="289788" cy="1176981"/>
          </a:xfrm>
          <a:prstGeom prst="rect">
            <a:avLst/>
          </a:prstGeom>
          <a:solidFill>
            <a:srgbClr val="FFFFFF"/>
          </a:solidFill>
          <a:ln w="254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176" name="Circle"/>
          <p:cNvSpPr/>
          <p:nvPr/>
        </p:nvSpPr>
        <p:spPr>
          <a:xfrm>
            <a:off x="7674137" y="10457333"/>
            <a:ext cx="200932" cy="200932"/>
          </a:xfrm>
          <a:prstGeom prst="ellipse">
            <a:avLst/>
          </a:prstGeom>
          <a:solidFill>
            <a:srgbClr val="D6D5D5"/>
          </a:solidFill>
          <a:ln w="127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3177" name="Circle"/>
          <p:cNvSpPr/>
          <p:nvPr/>
        </p:nvSpPr>
        <p:spPr>
          <a:xfrm>
            <a:off x="7674137" y="10729430"/>
            <a:ext cx="200932" cy="200932"/>
          </a:xfrm>
          <a:prstGeom prst="ellipse">
            <a:avLst/>
          </a:prstGeom>
          <a:solidFill>
            <a:srgbClr val="000000"/>
          </a:solidFill>
          <a:ln w="127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3178" name="Circle"/>
          <p:cNvSpPr/>
          <p:nvPr/>
        </p:nvSpPr>
        <p:spPr>
          <a:xfrm>
            <a:off x="7674137" y="11001528"/>
            <a:ext cx="200932" cy="200932"/>
          </a:xfrm>
          <a:prstGeom prst="ellipse">
            <a:avLst/>
          </a:prstGeom>
          <a:solidFill>
            <a:srgbClr val="D6D5D5"/>
          </a:solidFill>
          <a:ln w="127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3179" name="Circle"/>
          <p:cNvSpPr/>
          <p:nvPr/>
        </p:nvSpPr>
        <p:spPr>
          <a:xfrm>
            <a:off x="7674137" y="11273626"/>
            <a:ext cx="200932" cy="200932"/>
          </a:xfrm>
          <a:prstGeom prst="ellipse">
            <a:avLst/>
          </a:prstGeom>
          <a:solidFill>
            <a:srgbClr val="929292"/>
          </a:solidFill>
          <a:ln w="127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3180" name="Rectangle"/>
          <p:cNvSpPr/>
          <p:nvPr/>
        </p:nvSpPr>
        <p:spPr>
          <a:xfrm>
            <a:off x="8754424" y="10375931"/>
            <a:ext cx="289787" cy="1176981"/>
          </a:xfrm>
          <a:prstGeom prst="rect">
            <a:avLst/>
          </a:prstGeom>
          <a:solidFill>
            <a:srgbClr val="FFFFFF"/>
          </a:solidFill>
          <a:ln w="254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181" name="Circle"/>
          <p:cNvSpPr/>
          <p:nvPr/>
        </p:nvSpPr>
        <p:spPr>
          <a:xfrm>
            <a:off x="8793313" y="10457333"/>
            <a:ext cx="200933" cy="200932"/>
          </a:xfrm>
          <a:prstGeom prst="ellipse">
            <a:avLst/>
          </a:prstGeom>
          <a:solidFill>
            <a:srgbClr val="000000"/>
          </a:solidFill>
          <a:ln w="127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3182" name="Circle"/>
          <p:cNvSpPr/>
          <p:nvPr/>
        </p:nvSpPr>
        <p:spPr>
          <a:xfrm>
            <a:off x="8793313" y="10729430"/>
            <a:ext cx="200933" cy="200932"/>
          </a:xfrm>
          <a:prstGeom prst="ellipse">
            <a:avLst/>
          </a:prstGeom>
          <a:solidFill>
            <a:srgbClr val="5E5E5E"/>
          </a:solidFill>
          <a:ln w="127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3183" name="Circle"/>
          <p:cNvSpPr/>
          <p:nvPr/>
        </p:nvSpPr>
        <p:spPr>
          <a:xfrm>
            <a:off x="8793313" y="11001528"/>
            <a:ext cx="200933" cy="200932"/>
          </a:xfrm>
          <a:prstGeom prst="ellipse">
            <a:avLst/>
          </a:prstGeom>
          <a:solidFill>
            <a:srgbClr val="FFFFFF"/>
          </a:solidFill>
          <a:ln w="127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3184" name="Circle"/>
          <p:cNvSpPr/>
          <p:nvPr/>
        </p:nvSpPr>
        <p:spPr>
          <a:xfrm>
            <a:off x="8793313" y="11273626"/>
            <a:ext cx="200933" cy="200932"/>
          </a:xfrm>
          <a:prstGeom prst="ellipse">
            <a:avLst/>
          </a:prstGeom>
          <a:solidFill>
            <a:srgbClr val="FFFFFF"/>
          </a:solidFill>
          <a:ln w="127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3185" name="Rectangle"/>
          <p:cNvSpPr/>
          <p:nvPr/>
        </p:nvSpPr>
        <p:spPr>
          <a:xfrm>
            <a:off x="9873601" y="10375931"/>
            <a:ext cx="289787" cy="1176981"/>
          </a:xfrm>
          <a:prstGeom prst="rect">
            <a:avLst/>
          </a:prstGeom>
          <a:solidFill>
            <a:srgbClr val="FFFFFF"/>
          </a:solidFill>
          <a:ln w="254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186" name="Circle"/>
          <p:cNvSpPr/>
          <p:nvPr/>
        </p:nvSpPr>
        <p:spPr>
          <a:xfrm>
            <a:off x="9912490" y="10457333"/>
            <a:ext cx="200932" cy="200932"/>
          </a:xfrm>
          <a:prstGeom prst="ellipse">
            <a:avLst/>
          </a:prstGeom>
          <a:solidFill>
            <a:srgbClr val="D6D5D5"/>
          </a:solidFill>
          <a:ln w="127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3187" name="Circle"/>
          <p:cNvSpPr/>
          <p:nvPr/>
        </p:nvSpPr>
        <p:spPr>
          <a:xfrm>
            <a:off x="9912490" y="10729430"/>
            <a:ext cx="200932" cy="200932"/>
          </a:xfrm>
          <a:prstGeom prst="ellipse">
            <a:avLst/>
          </a:prstGeom>
          <a:solidFill>
            <a:srgbClr val="5E5E5E"/>
          </a:solidFill>
          <a:ln w="127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3188" name="Circle"/>
          <p:cNvSpPr/>
          <p:nvPr/>
        </p:nvSpPr>
        <p:spPr>
          <a:xfrm>
            <a:off x="9912490" y="11001528"/>
            <a:ext cx="200932" cy="200932"/>
          </a:xfrm>
          <a:prstGeom prst="ellipse">
            <a:avLst/>
          </a:prstGeom>
          <a:solidFill>
            <a:srgbClr val="000000"/>
          </a:solidFill>
          <a:ln w="127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3189" name="Circle"/>
          <p:cNvSpPr/>
          <p:nvPr/>
        </p:nvSpPr>
        <p:spPr>
          <a:xfrm>
            <a:off x="9912490" y="11273626"/>
            <a:ext cx="200932" cy="200932"/>
          </a:xfrm>
          <a:prstGeom prst="ellipse">
            <a:avLst/>
          </a:prstGeom>
          <a:solidFill>
            <a:srgbClr val="FFFFFF"/>
          </a:solidFill>
          <a:ln w="127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3190" name="Rectangle"/>
          <p:cNvSpPr/>
          <p:nvPr/>
        </p:nvSpPr>
        <p:spPr>
          <a:xfrm>
            <a:off x="10992777" y="10348408"/>
            <a:ext cx="289788" cy="1176981"/>
          </a:xfrm>
          <a:prstGeom prst="rect">
            <a:avLst/>
          </a:prstGeom>
          <a:solidFill>
            <a:srgbClr val="FFFFFF"/>
          </a:solidFill>
          <a:ln w="254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191" name="Circle"/>
          <p:cNvSpPr/>
          <p:nvPr/>
        </p:nvSpPr>
        <p:spPr>
          <a:xfrm>
            <a:off x="11031666" y="10429810"/>
            <a:ext cx="200933" cy="200933"/>
          </a:xfrm>
          <a:prstGeom prst="ellipse">
            <a:avLst/>
          </a:prstGeom>
          <a:solidFill>
            <a:srgbClr val="D6D5D5"/>
          </a:solidFill>
          <a:ln w="127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3192" name="Circle"/>
          <p:cNvSpPr/>
          <p:nvPr/>
        </p:nvSpPr>
        <p:spPr>
          <a:xfrm>
            <a:off x="11031666" y="10701908"/>
            <a:ext cx="200933" cy="200932"/>
          </a:xfrm>
          <a:prstGeom prst="ellipse">
            <a:avLst/>
          </a:prstGeom>
          <a:solidFill>
            <a:srgbClr val="000000"/>
          </a:solidFill>
          <a:ln w="127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3193" name="Circle"/>
          <p:cNvSpPr/>
          <p:nvPr/>
        </p:nvSpPr>
        <p:spPr>
          <a:xfrm>
            <a:off x="11031666" y="10974005"/>
            <a:ext cx="200933" cy="200932"/>
          </a:xfrm>
          <a:prstGeom prst="ellipse">
            <a:avLst/>
          </a:prstGeom>
          <a:solidFill>
            <a:srgbClr val="D6D5D5"/>
          </a:solidFill>
          <a:ln w="127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3194" name="Circle"/>
          <p:cNvSpPr/>
          <p:nvPr/>
        </p:nvSpPr>
        <p:spPr>
          <a:xfrm>
            <a:off x="11031666" y="11246104"/>
            <a:ext cx="200933" cy="200932"/>
          </a:xfrm>
          <a:prstGeom prst="ellipse">
            <a:avLst/>
          </a:prstGeom>
          <a:solidFill>
            <a:srgbClr val="000000"/>
          </a:solidFill>
          <a:ln w="127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3195" name="Rectangle"/>
          <p:cNvSpPr/>
          <p:nvPr/>
        </p:nvSpPr>
        <p:spPr>
          <a:xfrm>
            <a:off x="3175026" y="2567626"/>
            <a:ext cx="289788" cy="1176982"/>
          </a:xfrm>
          <a:prstGeom prst="rect">
            <a:avLst/>
          </a:prstGeom>
          <a:solidFill>
            <a:srgbClr val="FFFFFF"/>
          </a:solidFill>
          <a:ln w="254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grpSp>
        <p:nvGrpSpPr>
          <p:cNvPr id="3200" name="Group"/>
          <p:cNvGrpSpPr/>
          <p:nvPr/>
        </p:nvGrpSpPr>
        <p:grpSpPr>
          <a:xfrm>
            <a:off x="3213915" y="2649029"/>
            <a:ext cx="200933" cy="1017225"/>
            <a:chOff x="0" y="0"/>
            <a:chExt cx="200931" cy="1017224"/>
          </a:xfrm>
        </p:grpSpPr>
        <p:sp>
          <p:nvSpPr>
            <p:cNvPr id="3196" name="Circle"/>
            <p:cNvSpPr/>
            <p:nvPr/>
          </p:nvSpPr>
          <p:spPr>
            <a:xfrm>
              <a:off x="0" y="0"/>
              <a:ext cx="200932" cy="200932"/>
            </a:xfrm>
            <a:prstGeom prst="ellipse">
              <a:avLst/>
            </a:prstGeom>
            <a:solidFill>
              <a:srgbClr val="929292"/>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197" name="Circle"/>
            <p:cNvSpPr/>
            <p:nvPr/>
          </p:nvSpPr>
          <p:spPr>
            <a:xfrm>
              <a:off x="0" y="272097"/>
              <a:ext cx="200932" cy="200932"/>
            </a:xfrm>
            <a:prstGeom prst="ellipse">
              <a:avLst/>
            </a:prstGeom>
            <a:solidFill>
              <a:srgbClr val="D6D5D5"/>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198" name="Circle"/>
            <p:cNvSpPr/>
            <p:nvPr/>
          </p:nvSpPr>
          <p:spPr>
            <a:xfrm>
              <a:off x="0" y="544195"/>
              <a:ext cx="200932" cy="200932"/>
            </a:xfrm>
            <a:prstGeom prst="ellipse">
              <a:avLst/>
            </a:prstGeom>
            <a:solidFill>
              <a:srgbClr val="D6D5D5"/>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199" name="Circle"/>
            <p:cNvSpPr/>
            <p:nvPr/>
          </p:nvSpPr>
          <p:spPr>
            <a:xfrm>
              <a:off x="0" y="816293"/>
              <a:ext cx="200932" cy="200932"/>
            </a:xfrm>
            <a:prstGeom prst="ellipse">
              <a:avLst/>
            </a:prstGeom>
            <a:solidFill>
              <a:srgbClr val="000000"/>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grpSp>
      <p:sp>
        <p:nvSpPr>
          <p:cNvPr id="3201" name="Rectangle"/>
          <p:cNvSpPr/>
          <p:nvPr/>
        </p:nvSpPr>
        <p:spPr>
          <a:xfrm>
            <a:off x="4294203" y="2567626"/>
            <a:ext cx="289788" cy="1176982"/>
          </a:xfrm>
          <a:prstGeom prst="rect">
            <a:avLst/>
          </a:prstGeom>
          <a:solidFill>
            <a:srgbClr val="FFFFFF"/>
          </a:solidFill>
          <a:ln w="254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grpSp>
        <p:nvGrpSpPr>
          <p:cNvPr id="3206" name="Group"/>
          <p:cNvGrpSpPr/>
          <p:nvPr/>
        </p:nvGrpSpPr>
        <p:grpSpPr>
          <a:xfrm>
            <a:off x="4333092" y="2649029"/>
            <a:ext cx="200933" cy="1017225"/>
            <a:chOff x="0" y="0"/>
            <a:chExt cx="200931" cy="1017224"/>
          </a:xfrm>
        </p:grpSpPr>
        <p:sp>
          <p:nvSpPr>
            <p:cNvPr id="3202" name="Circle"/>
            <p:cNvSpPr/>
            <p:nvPr/>
          </p:nvSpPr>
          <p:spPr>
            <a:xfrm>
              <a:off x="0" y="0"/>
              <a:ext cx="200932" cy="200932"/>
            </a:xfrm>
            <a:prstGeom prst="ellipse">
              <a:avLst/>
            </a:prstGeom>
            <a:solidFill>
              <a:srgbClr val="5E5E5E"/>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203" name="Circle"/>
            <p:cNvSpPr/>
            <p:nvPr/>
          </p:nvSpPr>
          <p:spPr>
            <a:xfrm>
              <a:off x="0" y="272097"/>
              <a:ext cx="200932" cy="200932"/>
            </a:xfrm>
            <a:prstGeom prst="ellipse">
              <a:avLst/>
            </a:prstGeom>
            <a:solidFill>
              <a:srgbClr val="929292"/>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204" name="Circle"/>
            <p:cNvSpPr/>
            <p:nvPr/>
          </p:nvSpPr>
          <p:spPr>
            <a:xfrm>
              <a:off x="0" y="544195"/>
              <a:ext cx="200932" cy="200932"/>
            </a:xfrm>
            <a:prstGeom prst="ellipse">
              <a:avLst/>
            </a:prstGeom>
            <a:solidFill>
              <a:srgbClr val="929292"/>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205" name="Circle"/>
            <p:cNvSpPr/>
            <p:nvPr/>
          </p:nvSpPr>
          <p:spPr>
            <a:xfrm>
              <a:off x="0" y="816293"/>
              <a:ext cx="200932" cy="200932"/>
            </a:xfrm>
            <a:prstGeom prst="ellipse">
              <a:avLst/>
            </a:prstGeom>
            <a:solidFill>
              <a:srgbClr val="000000"/>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grpSp>
      <p:sp>
        <p:nvSpPr>
          <p:cNvPr id="3207" name="Rectangle"/>
          <p:cNvSpPr/>
          <p:nvPr/>
        </p:nvSpPr>
        <p:spPr>
          <a:xfrm>
            <a:off x="5413380" y="2567626"/>
            <a:ext cx="289787" cy="1176982"/>
          </a:xfrm>
          <a:prstGeom prst="rect">
            <a:avLst/>
          </a:prstGeom>
          <a:solidFill>
            <a:srgbClr val="FFFFFF"/>
          </a:solidFill>
          <a:ln w="254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grpSp>
        <p:nvGrpSpPr>
          <p:cNvPr id="3212" name="Group"/>
          <p:cNvGrpSpPr/>
          <p:nvPr/>
        </p:nvGrpSpPr>
        <p:grpSpPr>
          <a:xfrm>
            <a:off x="5452269" y="2649029"/>
            <a:ext cx="200932" cy="1017225"/>
            <a:chOff x="0" y="0"/>
            <a:chExt cx="200931" cy="1017224"/>
          </a:xfrm>
        </p:grpSpPr>
        <p:sp>
          <p:nvSpPr>
            <p:cNvPr id="3208" name="Circle"/>
            <p:cNvSpPr/>
            <p:nvPr/>
          </p:nvSpPr>
          <p:spPr>
            <a:xfrm>
              <a:off x="0" y="0"/>
              <a:ext cx="200932" cy="200932"/>
            </a:xfrm>
            <a:prstGeom prst="ellipse">
              <a:avLst/>
            </a:prstGeom>
            <a:solidFill>
              <a:srgbClr val="000000"/>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209" name="Circle"/>
            <p:cNvSpPr/>
            <p:nvPr/>
          </p:nvSpPr>
          <p:spPr>
            <a:xfrm>
              <a:off x="0" y="272097"/>
              <a:ext cx="200932" cy="200932"/>
            </a:xfrm>
            <a:prstGeom prst="ellipse">
              <a:avLst/>
            </a:prstGeom>
            <a:solidFill>
              <a:srgbClr val="5E5E5E"/>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210" name="Circle"/>
            <p:cNvSpPr/>
            <p:nvPr/>
          </p:nvSpPr>
          <p:spPr>
            <a:xfrm>
              <a:off x="0" y="544195"/>
              <a:ext cx="200932" cy="200932"/>
            </a:xfrm>
            <a:prstGeom prst="ellipse">
              <a:avLst/>
            </a:prstGeom>
            <a:solidFill>
              <a:srgbClr val="FFFFFF"/>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211" name="Circle"/>
            <p:cNvSpPr/>
            <p:nvPr/>
          </p:nvSpPr>
          <p:spPr>
            <a:xfrm>
              <a:off x="0" y="816293"/>
              <a:ext cx="200932" cy="200932"/>
            </a:xfrm>
            <a:prstGeom prst="ellipse">
              <a:avLst/>
            </a:prstGeom>
            <a:solidFill>
              <a:srgbClr val="FFFFFF"/>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grpSp>
      <p:sp>
        <p:nvSpPr>
          <p:cNvPr id="3213" name="Rectangle"/>
          <p:cNvSpPr/>
          <p:nvPr/>
        </p:nvSpPr>
        <p:spPr>
          <a:xfrm>
            <a:off x="6532557" y="2567626"/>
            <a:ext cx="289788" cy="1176982"/>
          </a:xfrm>
          <a:prstGeom prst="rect">
            <a:avLst/>
          </a:prstGeom>
          <a:solidFill>
            <a:srgbClr val="FFFFFF"/>
          </a:solidFill>
          <a:ln w="254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grpSp>
        <p:nvGrpSpPr>
          <p:cNvPr id="3218" name="Group"/>
          <p:cNvGrpSpPr/>
          <p:nvPr/>
        </p:nvGrpSpPr>
        <p:grpSpPr>
          <a:xfrm>
            <a:off x="6571446" y="2649029"/>
            <a:ext cx="200933" cy="1017225"/>
            <a:chOff x="0" y="0"/>
            <a:chExt cx="200931" cy="1017224"/>
          </a:xfrm>
        </p:grpSpPr>
        <p:sp>
          <p:nvSpPr>
            <p:cNvPr id="3214" name="Circle"/>
            <p:cNvSpPr/>
            <p:nvPr/>
          </p:nvSpPr>
          <p:spPr>
            <a:xfrm>
              <a:off x="0" y="0"/>
              <a:ext cx="200932" cy="200932"/>
            </a:xfrm>
            <a:prstGeom prst="ellipse">
              <a:avLst/>
            </a:prstGeom>
            <a:solidFill>
              <a:srgbClr val="D6D5D5"/>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215" name="Circle"/>
            <p:cNvSpPr/>
            <p:nvPr/>
          </p:nvSpPr>
          <p:spPr>
            <a:xfrm>
              <a:off x="0" y="272097"/>
              <a:ext cx="200932" cy="200932"/>
            </a:xfrm>
            <a:prstGeom prst="ellipse">
              <a:avLst/>
            </a:prstGeom>
            <a:solidFill>
              <a:srgbClr val="FFFFFF"/>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216" name="Circle"/>
            <p:cNvSpPr/>
            <p:nvPr/>
          </p:nvSpPr>
          <p:spPr>
            <a:xfrm>
              <a:off x="0" y="544195"/>
              <a:ext cx="200932" cy="200932"/>
            </a:xfrm>
            <a:prstGeom prst="ellipse">
              <a:avLst/>
            </a:prstGeom>
            <a:solidFill>
              <a:srgbClr val="FFFFFF"/>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217" name="Circle"/>
            <p:cNvSpPr/>
            <p:nvPr/>
          </p:nvSpPr>
          <p:spPr>
            <a:xfrm>
              <a:off x="0" y="816293"/>
              <a:ext cx="200932" cy="200932"/>
            </a:xfrm>
            <a:prstGeom prst="ellipse">
              <a:avLst/>
            </a:prstGeom>
            <a:solidFill>
              <a:srgbClr val="D6D5D5"/>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grpSp>
      <p:sp>
        <p:nvSpPr>
          <p:cNvPr id="3219" name="Rectangle"/>
          <p:cNvSpPr/>
          <p:nvPr/>
        </p:nvSpPr>
        <p:spPr>
          <a:xfrm>
            <a:off x="7651734" y="2567626"/>
            <a:ext cx="289787" cy="1176982"/>
          </a:xfrm>
          <a:prstGeom prst="rect">
            <a:avLst/>
          </a:prstGeom>
          <a:solidFill>
            <a:srgbClr val="FFFFFF"/>
          </a:solidFill>
          <a:ln w="254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grpSp>
        <p:nvGrpSpPr>
          <p:cNvPr id="3224" name="Group"/>
          <p:cNvGrpSpPr/>
          <p:nvPr/>
        </p:nvGrpSpPr>
        <p:grpSpPr>
          <a:xfrm>
            <a:off x="7690623" y="2649029"/>
            <a:ext cx="200932" cy="1017225"/>
            <a:chOff x="0" y="0"/>
            <a:chExt cx="200931" cy="1017224"/>
          </a:xfrm>
        </p:grpSpPr>
        <p:sp>
          <p:nvSpPr>
            <p:cNvPr id="3220" name="Circle"/>
            <p:cNvSpPr/>
            <p:nvPr/>
          </p:nvSpPr>
          <p:spPr>
            <a:xfrm>
              <a:off x="0" y="0"/>
              <a:ext cx="200932" cy="200932"/>
            </a:xfrm>
            <a:prstGeom prst="ellipse">
              <a:avLst/>
            </a:prstGeom>
            <a:solidFill>
              <a:srgbClr val="929292"/>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221" name="Circle"/>
            <p:cNvSpPr/>
            <p:nvPr/>
          </p:nvSpPr>
          <p:spPr>
            <a:xfrm>
              <a:off x="0" y="272097"/>
              <a:ext cx="200932" cy="200932"/>
            </a:xfrm>
            <a:prstGeom prst="ellipse">
              <a:avLst/>
            </a:prstGeom>
            <a:solidFill>
              <a:srgbClr val="5E5E5E"/>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222" name="Circle"/>
            <p:cNvSpPr/>
            <p:nvPr/>
          </p:nvSpPr>
          <p:spPr>
            <a:xfrm>
              <a:off x="0" y="544195"/>
              <a:ext cx="200932" cy="200932"/>
            </a:xfrm>
            <a:prstGeom prst="ellipse">
              <a:avLst/>
            </a:prstGeom>
            <a:solidFill>
              <a:srgbClr val="5E5E5E"/>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223" name="Circle"/>
            <p:cNvSpPr/>
            <p:nvPr/>
          </p:nvSpPr>
          <p:spPr>
            <a:xfrm>
              <a:off x="0" y="816293"/>
              <a:ext cx="200932" cy="200932"/>
            </a:xfrm>
            <a:prstGeom prst="ellipse">
              <a:avLst/>
            </a:prstGeom>
            <a:solidFill>
              <a:srgbClr val="D6D5D5"/>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grpSp>
      <p:sp>
        <p:nvSpPr>
          <p:cNvPr id="3225" name="Rectangle"/>
          <p:cNvSpPr/>
          <p:nvPr/>
        </p:nvSpPr>
        <p:spPr>
          <a:xfrm>
            <a:off x="8770911" y="2567626"/>
            <a:ext cx="289787" cy="1176982"/>
          </a:xfrm>
          <a:prstGeom prst="rect">
            <a:avLst/>
          </a:prstGeom>
          <a:solidFill>
            <a:srgbClr val="FFFFFF"/>
          </a:solidFill>
          <a:ln w="254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grpSp>
        <p:nvGrpSpPr>
          <p:cNvPr id="3230" name="Group"/>
          <p:cNvGrpSpPr/>
          <p:nvPr/>
        </p:nvGrpSpPr>
        <p:grpSpPr>
          <a:xfrm>
            <a:off x="8809800" y="2649029"/>
            <a:ext cx="200932" cy="1017225"/>
            <a:chOff x="0" y="0"/>
            <a:chExt cx="200931" cy="1017224"/>
          </a:xfrm>
        </p:grpSpPr>
        <p:sp>
          <p:nvSpPr>
            <p:cNvPr id="3226" name="Circle"/>
            <p:cNvSpPr/>
            <p:nvPr/>
          </p:nvSpPr>
          <p:spPr>
            <a:xfrm>
              <a:off x="0" y="0"/>
              <a:ext cx="200932" cy="200932"/>
            </a:xfrm>
            <a:prstGeom prst="ellipse">
              <a:avLst/>
            </a:prstGeom>
            <a:solidFill>
              <a:srgbClr val="000000"/>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227" name="Circle"/>
            <p:cNvSpPr/>
            <p:nvPr/>
          </p:nvSpPr>
          <p:spPr>
            <a:xfrm>
              <a:off x="0" y="272097"/>
              <a:ext cx="200932" cy="200932"/>
            </a:xfrm>
            <a:prstGeom prst="ellipse">
              <a:avLst/>
            </a:prstGeom>
            <a:solidFill>
              <a:srgbClr val="FFFFFF"/>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228" name="Circle"/>
            <p:cNvSpPr/>
            <p:nvPr/>
          </p:nvSpPr>
          <p:spPr>
            <a:xfrm>
              <a:off x="0" y="544195"/>
              <a:ext cx="200932" cy="200932"/>
            </a:xfrm>
            <a:prstGeom prst="ellipse">
              <a:avLst/>
            </a:prstGeom>
            <a:solidFill>
              <a:srgbClr val="000000"/>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229" name="Circle"/>
            <p:cNvSpPr/>
            <p:nvPr/>
          </p:nvSpPr>
          <p:spPr>
            <a:xfrm>
              <a:off x="0" y="816293"/>
              <a:ext cx="200932" cy="200932"/>
            </a:xfrm>
            <a:prstGeom prst="ellipse">
              <a:avLst/>
            </a:prstGeom>
            <a:solidFill>
              <a:srgbClr val="5E5E5E"/>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grpSp>
      <p:sp>
        <p:nvSpPr>
          <p:cNvPr id="3231" name="Rectangle"/>
          <p:cNvSpPr/>
          <p:nvPr/>
        </p:nvSpPr>
        <p:spPr>
          <a:xfrm>
            <a:off x="9890087" y="2567626"/>
            <a:ext cx="289788" cy="1176982"/>
          </a:xfrm>
          <a:prstGeom prst="rect">
            <a:avLst/>
          </a:prstGeom>
          <a:solidFill>
            <a:srgbClr val="FFFFFF"/>
          </a:solidFill>
          <a:ln w="254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grpSp>
        <p:nvGrpSpPr>
          <p:cNvPr id="3236" name="Group"/>
          <p:cNvGrpSpPr/>
          <p:nvPr/>
        </p:nvGrpSpPr>
        <p:grpSpPr>
          <a:xfrm>
            <a:off x="9928976" y="2649029"/>
            <a:ext cx="200933" cy="1017225"/>
            <a:chOff x="0" y="0"/>
            <a:chExt cx="200931" cy="1017224"/>
          </a:xfrm>
        </p:grpSpPr>
        <p:sp>
          <p:nvSpPr>
            <p:cNvPr id="3232" name="Circle"/>
            <p:cNvSpPr/>
            <p:nvPr/>
          </p:nvSpPr>
          <p:spPr>
            <a:xfrm>
              <a:off x="0" y="0"/>
              <a:ext cx="200932" cy="200932"/>
            </a:xfrm>
            <a:prstGeom prst="ellipse">
              <a:avLst/>
            </a:prstGeom>
            <a:solidFill>
              <a:srgbClr val="929292"/>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233" name="Circle"/>
            <p:cNvSpPr/>
            <p:nvPr/>
          </p:nvSpPr>
          <p:spPr>
            <a:xfrm>
              <a:off x="0" y="272097"/>
              <a:ext cx="200932" cy="200932"/>
            </a:xfrm>
            <a:prstGeom prst="ellipse">
              <a:avLst/>
            </a:prstGeom>
            <a:solidFill>
              <a:srgbClr val="D6D5D5"/>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234" name="Circle"/>
            <p:cNvSpPr/>
            <p:nvPr/>
          </p:nvSpPr>
          <p:spPr>
            <a:xfrm>
              <a:off x="0" y="544195"/>
              <a:ext cx="200932" cy="200932"/>
            </a:xfrm>
            <a:prstGeom prst="ellipse">
              <a:avLst/>
            </a:prstGeom>
            <a:solidFill>
              <a:srgbClr val="FFFFFF"/>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235" name="Circle"/>
            <p:cNvSpPr/>
            <p:nvPr/>
          </p:nvSpPr>
          <p:spPr>
            <a:xfrm>
              <a:off x="0" y="816293"/>
              <a:ext cx="200932" cy="200932"/>
            </a:xfrm>
            <a:prstGeom prst="ellipse">
              <a:avLst/>
            </a:prstGeom>
            <a:solidFill>
              <a:srgbClr val="5E5E5E"/>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grpSp>
      <p:sp>
        <p:nvSpPr>
          <p:cNvPr id="3237" name="Rectangle"/>
          <p:cNvSpPr/>
          <p:nvPr/>
        </p:nvSpPr>
        <p:spPr>
          <a:xfrm>
            <a:off x="11009264" y="2540104"/>
            <a:ext cx="289787" cy="1176981"/>
          </a:xfrm>
          <a:prstGeom prst="rect">
            <a:avLst/>
          </a:prstGeom>
          <a:solidFill>
            <a:srgbClr val="FFFFFF"/>
          </a:solidFill>
          <a:ln w="254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grpSp>
        <p:nvGrpSpPr>
          <p:cNvPr id="3242" name="Group"/>
          <p:cNvGrpSpPr/>
          <p:nvPr/>
        </p:nvGrpSpPr>
        <p:grpSpPr>
          <a:xfrm>
            <a:off x="11048153" y="2621506"/>
            <a:ext cx="200932" cy="1017226"/>
            <a:chOff x="0" y="0"/>
            <a:chExt cx="200931" cy="1017224"/>
          </a:xfrm>
        </p:grpSpPr>
        <p:sp>
          <p:nvSpPr>
            <p:cNvPr id="3238" name="Circle"/>
            <p:cNvSpPr/>
            <p:nvPr/>
          </p:nvSpPr>
          <p:spPr>
            <a:xfrm>
              <a:off x="0" y="0"/>
              <a:ext cx="200932" cy="200932"/>
            </a:xfrm>
            <a:prstGeom prst="ellipse">
              <a:avLst/>
            </a:prstGeom>
            <a:solidFill>
              <a:srgbClr val="000000"/>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239" name="Circle"/>
            <p:cNvSpPr/>
            <p:nvPr/>
          </p:nvSpPr>
          <p:spPr>
            <a:xfrm>
              <a:off x="0" y="272097"/>
              <a:ext cx="200932" cy="200932"/>
            </a:xfrm>
            <a:prstGeom prst="ellipse">
              <a:avLst/>
            </a:prstGeom>
            <a:solidFill>
              <a:srgbClr val="5E5E5E"/>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240" name="Circle"/>
            <p:cNvSpPr/>
            <p:nvPr/>
          </p:nvSpPr>
          <p:spPr>
            <a:xfrm>
              <a:off x="0" y="544195"/>
              <a:ext cx="200932" cy="200932"/>
            </a:xfrm>
            <a:prstGeom prst="ellipse">
              <a:avLst/>
            </a:prstGeom>
            <a:solidFill>
              <a:srgbClr val="929292"/>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241" name="Circle"/>
            <p:cNvSpPr/>
            <p:nvPr/>
          </p:nvSpPr>
          <p:spPr>
            <a:xfrm>
              <a:off x="0" y="816293"/>
              <a:ext cx="200932" cy="200932"/>
            </a:xfrm>
            <a:prstGeom prst="ellipse">
              <a:avLst/>
            </a:prstGeom>
            <a:solidFill>
              <a:srgbClr val="D6D5D5"/>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grpSp>
      <p:sp>
        <p:nvSpPr>
          <p:cNvPr id="3243" name="Convolution over tokens"/>
          <p:cNvSpPr txBox="1"/>
          <p:nvPr/>
        </p:nvSpPr>
        <p:spPr>
          <a:xfrm>
            <a:off x="7394107" y="369430"/>
            <a:ext cx="9551159" cy="1006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b="0" sz="5000">
                <a:latin typeface="Avenir Book"/>
                <a:ea typeface="Avenir Book"/>
                <a:cs typeface="Avenir Book"/>
                <a:sym typeface="Avenir Book"/>
              </a:defRPr>
            </a:lvl1pPr>
          </a:lstStyle>
          <a:p>
            <a:pPr/>
            <a:r>
              <a:t>Convolution over tokens</a:t>
            </a:r>
          </a:p>
        </p:txBody>
      </p:sp>
      <p:grpSp>
        <p:nvGrpSpPr>
          <p:cNvPr id="3281" name="Group"/>
          <p:cNvGrpSpPr/>
          <p:nvPr/>
        </p:nvGrpSpPr>
        <p:grpSpPr>
          <a:xfrm>
            <a:off x="13637283" y="2526479"/>
            <a:ext cx="9099300" cy="4315626"/>
            <a:chOff x="0" y="0"/>
            <a:chExt cx="9099299" cy="4315625"/>
          </a:xfrm>
        </p:grpSpPr>
        <p:grpSp>
          <p:nvGrpSpPr>
            <p:cNvPr id="3278" name="Group"/>
            <p:cNvGrpSpPr/>
            <p:nvPr/>
          </p:nvGrpSpPr>
          <p:grpSpPr>
            <a:xfrm>
              <a:off x="1403083" y="1034086"/>
              <a:ext cx="6405529" cy="2800033"/>
              <a:chOff x="0" y="0"/>
              <a:chExt cx="6405527" cy="2800032"/>
            </a:xfrm>
          </p:grpSpPr>
          <p:grpSp>
            <p:nvGrpSpPr>
              <p:cNvPr id="3263" name="Group"/>
              <p:cNvGrpSpPr/>
              <p:nvPr/>
            </p:nvGrpSpPr>
            <p:grpSpPr>
              <a:xfrm>
                <a:off x="458130" y="364899"/>
                <a:ext cx="5780990" cy="2014338"/>
                <a:chOff x="0" y="0"/>
                <a:chExt cx="5780989" cy="2014336"/>
              </a:xfrm>
            </p:grpSpPr>
            <p:sp>
              <p:nvSpPr>
                <p:cNvPr id="3244" name="Line"/>
                <p:cNvSpPr/>
                <p:nvPr/>
              </p:nvSpPr>
              <p:spPr>
                <a:xfrm>
                  <a:off x="56208" y="121658"/>
                  <a:ext cx="5677567" cy="1861737"/>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245" name="Line"/>
                <p:cNvSpPr/>
                <p:nvPr/>
              </p:nvSpPr>
              <p:spPr>
                <a:xfrm>
                  <a:off x="70669" y="721099"/>
                  <a:ext cx="5650504" cy="127824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246" name="Line"/>
                <p:cNvSpPr/>
                <p:nvPr/>
              </p:nvSpPr>
              <p:spPr>
                <a:xfrm>
                  <a:off x="86204" y="1359665"/>
                  <a:ext cx="5666985" cy="65467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247" name="Line"/>
                <p:cNvSpPr/>
                <p:nvPr/>
              </p:nvSpPr>
              <p:spPr>
                <a:xfrm>
                  <a:off x="83142" y="1988682"/>
                  <a:ext cx="5649108" cy="2169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248" name="Line"/>
                <p:cNvSpPr/>
                <p:nvPr/>
              </p:nvSpPr>
              <p:spPr>
                <a:xfrm flipV="1">
                  <a:off x="137572" y="1331454"/>
                  <a:ext cx="5643418" cy="64612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249" name="Line"/>
                <p:cNvSpPr/>
                <p:nvPr/>
              </p:nvSpPr>
              <p:spPr>
                <a:xfrm flipV="1">
                  <a:off x="79715" y="1313874"/>
                  <a:ext cx="5611327" cy="2067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250" name="Line"/>
                <p:cNvSpPr/>
                <p:nvPr/>
              </p:nvSpPr>
              <p:spPr>
                <a:xfrm>
                  <a:off x="89017" y="740446"/>
                  <a:ext cx="5675416" cy="57677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251" name="Line"/>
                <p:cNvSpPr/>
                <p:nvPr/>
              </p:nvSpPr>
              <p:spPr>
                <a:xfrm>
                  <a:off x="100273" y="105321"/>
                  <a:ext cx="5647603" cy="1251899"/>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252" name="Line"/>
                <p:cNvSpPr/>
                <p:nvPr/>
              </p:nvSpPr>
              <p:spPr>
                <a:xfrm flipV="1">
                  <a:off x="47625" y="645077"/>
                  <a:ext cx="5709552" cy="132515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253" name="Line"/>
                <p:cNvSpPr/>
                <p:nvPr/>
              </p:nvSpPr>
              <p:spPr>
                <a:xfrm flipV="1">
                  <a:off x="21766" y="645078"/>
                  <a:ext cx="5710668" cy="689379"/>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254" name="Line"/>
                <p:cNvSpPr/>
                <p:nvPr/>
              </p:nvSpPr>
              <p:spPr>
                <a:xfrm flipV="1">
                  <a:off x="64089" y="647031"/>
                  <a:ext cx="5658021" cy="7453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255" name="Line"/>
                <p:cNvSpPr/>
                <p:nvPr/>
              </p:nvSpPr>
              <p:spPr>
                <a:xfrm flipV="1">
                  <a:off x="89948" y="62880"/>
                  <a:ext cx="5615698" cy="3016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256" name="Line"/>
                <p:cNvSpPr/>
                <p:nvPr/>
              </p:nvSpPr>
              <p:spPr>
                <a:xfrm>
                  <a:off x="81669" y="166526"/>
                  <a:ext cx="5658951" cy="46199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257" name="Line"/>
                <p:cNvSpPr/>
                <p:nvPr/>
              </p:nvSpPr>
              <p:spPr>
                <a:xfrm flipV="1">
                  <a:off x="64089" y="38417"/>
                  <a:ext cx="5644533" cy="1947349"/>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258" name="Line"/>
                <p:cNvSpPr/>
                <p:nvPr/>
              </p:nvSpPr>
              <p:spPr>
                <a:xfrm flipV="1">
                  <a:off x="-1" y="0"/>
                  <a:ext cx="5720064" cy="1349059"/>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259" name="Line"/>
                <p:cNvSpPr/>
                <p:nvPr/>
              </p:nvSpPr>
              <p:spPr>
                <a:xfrm flipV="1">
                  <a:off x="113760" y="15626"/>
                  <a:ext cx="5607420" cy="685473"/>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grpSp>
              <p:nvGrpSpPr>
                <p:cNvPr id="3262" name="Group"/>
                <p:cNvGrpSpPr/>
                <p:nvPr/>
              </p:nvGrpSpPr>
              <p:grpSpPr>
                <a:xfrm>
                  <a:off x="2202316" y="438641"/>
                  <a:ext cx="1084636" cy="1102253"/>
                  <a:chOff x="0" y="0"/>
                  <a:chExt cx="1084635" cy="1102251"/>
                </a:xfrm>
              </p:grpSpPr>
              <p:sp>
                <p:nvSpPr>
                  <p:cNvPr id="3260" name="Rectangle"/>
                  <p:cNvSpPr/>
                  <p:nvPr/>
                </p:nvSpPr>
                <p:spPr>
                  <a:xfrm>
                    <a:off x="0" y="0"/>
                    <a:ext cx="1084636" cy="1102252"/>
                  </a:xfrm>
                  <a:prstGeom prst="rect">
                    <a:avLst/>
                  </a:prstGeom>
                  <a:solidFill>
                    <a:schemeClr val="accent1">
                      <a:lumOff val="16847"/>
                    </a:schemeClr>
                  </a:solidFill>
                  <a:ln w="381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pic>
                <p:nvPicPr>
                  <p:cNvPr id="3261" name="mathbf_w.pdf" descr="mathbf_w.pdf"/>
                  <p:cNvPicPr>
                    <a:picLocks noChangeAspect="1"/>
                  </p:cNvPicPr>
                  <p:nvPr/>
                </p:nvPicPr>
                <p:blipFill>
                  <a:blip r:embed="rId2">
                    <a:extLst/>
                  </a:blip>
                  <a:stretch>
                    <a:fillRect/>
                  </a:stretch>
                </p:blipFill>
                <p:spPr>
                  <a:xfrm>
                    <a:off x="249844" y="417776"/>
                    <a:ext cx="584948" cy="342901"/>
                  </a:xfrm>
                  <a:prstGeom prst="rect">
                    <a:avLst/>
                  </a:prstGeom>
                  <a:ln w="12700" cap="flat">
                    <a:noFill/>
                    <a:miter lim="400000"/>
                  </a:ln>
                  <a:effectLst/>
                </p:spPr>
              </p:pic>
            </p:grpSp>
          </p:grpSp>
          <p:grpSp>
            <p:nvGrpSpPr>
              <p:cNvPr id="3270" name="Group"/>
              <p:cNvGrpSpPr/>
              <p:nvPr/>
            </p:nvGrpSpPr>
            <p:grpSpPr>
              <a:xfrm>
                <a:off x="0" y="0"/>
                <a:ext cx="689401" cy="2800032"/>
                <a:chOff x="0" y="0"/>
                <a:chExt cx="689400" cy="2800031"/>
              </a:xfrm>
            </p:grpSpPr>
            <p:sp>
              <p:nvSpPr>
                <p:cNvPr id="3264" name="Rectangle"/>
                <p:cNvSpPr/>
                <p:nvPr/>
              </p:nvSpPr>
              <p:spPr>
                <a:xfrm>
                  <a:off x="0" y="0"/>
                  <a:ext cx="689401" cy="2800032"/>
                </a:xfrm>
                <a:prstGeom prst="rect">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grpSp>
              <p:nvGrpSpPr>
                <p:cNvPr id="3269" name="Group"/>
                <p:cNvGrpSpPr/>
                <p:nvPr/>
              </p:nvGrpSpPr>
              <p:grpSpPr>
                <a:xfrm>
                  <a:off x="92517" y="193655"/>
                  <a:ext cx="478016" cy="2419975"/>
                  <a:chOff x="0" y="0"/>
                  <a:chExt cx="478015" cy="2419974"/>
                </a:xfrm>
              </p:grpSpPr>
              <p:sp>
                <p:nvSpPr>
                  <p:cNvPr id="3265" name="Circle"/>
                  <p:cNvSpPr/>
                  <p:nvPr/>
                </p:nvSpPr>
                <p:spPr>
                  <a:xfrm>
                    <a:off x="0" y="0"/>
                    <a:ext cx="478016" cy="478016"/>
                  </a:xfrm>
                  <a:prstGeom prst="ellipse">
                    <a:avLst/>
                  </a:prstGeom>
                  <a:solidFill>
                    <a:srgbClr val="FFFFFF"/>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266" name="Circle"/>
                  <p:cNvSpPr/>
                  <p:nvPr/>
                </p:nvSpPr>
                <p:spPr>
                  <a:xfrm>
                    <a:off x="0" y="647318"/>
                    <a:ext cx="478016" cy="478016"/>
                  </a:xfrm>
                  <a:prstGeom prst="ellipse">
                    <a:avLst/>
                  </a:prstGeom>
                  <a:solidFill>
                    <a:srgbClr val="FFFFFF"/>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267" name="Circle"/>
                  <p:cNvSpPr/>
                  <p:nvPr/>
                </p:nvSpPr>
                <p:spPr>
                  <a:xfrm>
                    <a:off x="0" y="1294638"/>
                    <a:ext cx="478016" cy="478016"/>
                  </a:xfrm>
                  <a:prstGeom prst="ellipse">
                    <a:avLst/>
                  </a:prstGeom>
                  <a:solidFill>
                    <a:srgbClr val="FFFFFF"/>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268" name="Circle"/>
                  <p:cNvSpPr/>
                  <p:nvPr/>
                </p:nvSpPr>
                <p:spPr>
                  <a:xfrm>
                    <a:off x="0" y="1941959"/>
                    <a:ext cx="478016" cy="478016"/>
                  </a:xfrm>
                  <a:prstGeom prst="ellipse">
                    <a:avLst/>
                  </a:prstGeom>
                  <a:solidFill>
                    <a:srgbClr val="FFFFFF"/>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grpSp>
          </p:grpSp>
          <p:grpSp>
            <p:nvGrpSpPr>
              <p:cNvPr id="3277" name="Group"/>
              <p:cNvGrpSpPr/>
              <p:nvPr/>
            </p:nvGrpSpPr>
            <p:grpSpPr>
              <a:xfrm>
                <a:off x="5716127" y="0"/>
                <a:ext cx="689401" cy="2800033"/>
                <a:chOff x="0" y="0"/>
                <a:chExt cx="689400" cy="2800031"/>
              </a:xfrm>
            </p:grpSpPr>
            <p:sp>
              <p:nvSpPr>
                <p:cNvPr id="3271" name="Rectangle"/>
                <p:cNvSpPr/>
                <p:nvPr/>
              </p:nvSpPr>
              <p:spPr>
                <a:xfrm>
                  <a:off x="0" y="0"/>
                  <a:ext cx="689401" cy="2800032"/>
                </a:xfrm>
                <a:prstGeom prst="rect">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grpSp>
              <p:nvGrpSpPr>
                <p:cNvPr id="3276" name="Group"/>
                <p:cNvGrpSpPr/>
                <p:nvPr/>
              </p:nvGrpSpPr>
              <p:grpSpPr>
                <a:xfrm>
                  <a:off x="92517" y="193655"/>
                  <a:ext cx="478016" cy="2419975"/>
                  <a:chOff x="0" y="0"/>
                  <a:chExt cx="478015" cy="2419974"/>
                </a:xfrm>
              </p:grpSpPr>
              <p:sp>
                <p:nvSpPr>
                  <p:cNvPr id="3272" name="Circle"/>
                  <p:cNvSpPr/>
                  <p:nvPr/>
                </p:nvSpPr>
                <p:spPr>
                  <a:xfrm>
                    <a:off x="0" y="0"/>
                    <a:ext cx="478016" cy="478016"/>
                  </a:xfrm>
                  <a:prstGeom prst="ellipse">
                    <a:avLst/>
                  </a:prstGeom>
                  <a:solidFill>
                    <a:srgbClr val="FFFFFF"/>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273" name="Circle"/>
                  <p:cNvSpPr/>
                  <p:nvPr/>
                </p:nvSpPr>
                <p:spPr>
                  <a:xfrm>
                    <a:off x="0" y="647318"/>
                    <a:ext cx="478016" cy="478016"/>
                  </a:xfrm>
                  <a:prstGeom prst="ellipse">
                    <a:avLst/>
                  </a:prstGeom>
                  <a:solidFill>
                    <a:srgbClr val="FFFFFF"/>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274" name="Circle"/>
                  <p:cNvSpPr/>
                  <p:nvPr/>
                </p:nvSpPr>
                <p:spPr>
                  <a:xfrm>
                    <a:off x="0" y="1294638"/>
                    <a:ext cx="478016" cy="478016"/>
                  </a:xfrm>
                  <a:prstGeom prst="ellipse">
                    <a:avLst/>
                  </a:prstGeom>
                  <a:solidFill>
                    <a:srgbClr val="FFFFFF"/>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3275" name="Circle"/>
                  <p:cNvSpPr/>
                  <p:nvPr/>
                </p:nvSpPr>
                <p:spPr>
                  <a:xfrm>
                    <a:off x="0" y="1941959"/>
                    <a:ext cx="478016" cy="478016"/>
                  </a:xfrm>
                  <a:prstGeom prst="ellipse">
                    <a:avLst/>
                  </a:prstGeom>
                  <a:solidFill>
                    <a:srgbClr val="FFFFFF"/>
                  </a:solidFill>
                  <a:ln w="127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grpSp>
          </p:grpSp>
        </p:grpSp>
        <p:sp>
          <p:nvSpPr>
            <p:cNvPr id="3279" name="Rectangle"/>
            <p:cNvSpPr/>
            <p:nvPr/>
          </p:nvSpPr>
          <p:spPr>
            <a:xfrm>
              <a:off x="112396" y="0"/>
              <a:ext cx="8986904" cy="4315626"/>
            </a:xfrm>
            <a:prstGeom prst="rect">
              <a:avLst/>
            </a:prstGeom>
            <a:noFill/>
            <a:ln w="38100" cap="flat">
              <a:solidFill>
                <a:srgbClr val="000000"/>
              </a:solidFill>
              <a:custDash>
                <a:ds d="200000" sp="200000"/>
              </a:custDash>
              <a:miter lim="400000"/>
            </a:ln>
            <a:effectLst/>
          </p:spPr>
          <p:txBody>
            <a:bodyPr wrap="square" lIns="71437" tIns="71437" rIns="71437" bIns="71437" numCol="1" anchor="ctr">
              <a:noAutofit/>
            </a:bodyPr>
            <a:lstStyle/>
            <a:p>
              <a:pPr>
                <a:defRPr b="0" sz="3000">
                  <a:solidFill>
                    <a:srgbClr val="FFFFFF"/>
                  </a:solidFill>
                </a:defRPr>
              </a:pPr>
            </a:p>
          </p:txBody>
        </p:sp>
        <p:sp>
          <p:nvSpPr>
            <p:cNvPr id="3280" name="“Local MLP” == Conv"/>
            <p:cNvSpPr/>
            <p:nvPr/>
          </p:nvSpPr>
          <p:spPr>
            <a:xfrm>
              <a:off x="0" y="508701"/>
              <a:ext cx="5961345"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lvl1pPr>
                <a:defRPr b="0" sz="4200">
                  <a:latin typeface="Avenir Book"/>
                  <a:ea typeface="Avenir Book"/>
                  <a:cs typeface="Avenir Book"/>
                  <a:sym typeface="Avenir Book"/>
                </a:defRPr>
              </a:lvl1pPr>
            </a:lstStyle>
            <a:p>
              <a:pPr/>
              <a:r>
                <a:t>“Local MLP” == Conv</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200"/>
                                        </p:tgtEl>
                                        <p:attrNameLst>
                                          <p:attrName>style.visibility</p:attrName>
                                        </p:attrNameLst>
                                      </p:cBhvr>
                                      <p:to>
                                        <p:strVal val="visible"/>
                                      </p:to>
                                    </p:set>
                                  </p:childTnLst>
                                </p:cTn>
                              </p:par>
                            </p:childTnLst>
                          </p:cTn>
                        </p:par>
                        <p:par>
                          <p:cTn id="7" fill="hold">
                            <p:stCondLst>
                              <p:cond delay="0"/>
                            </p:stCondLst>
                            <p:childTnLst>
                              <p:par>
                                <p:cTn id="8" presetClass="path" nodeType="afterEffect" presetSubtype="0" presetID="-1" grpId="2" accel="50000" decel="50000" fill="hold">
                                  <p:stCondLst>
                                    <p:cond delay="0"/>
                                  </p:stCondLst>
                                  <p:childTnLst>
                                    <p:animMotion path="M 0.000000 0.000000 L 0.046302 -0.000162" origin="layout" pathEditMode="relative">
                                      <p:cBhvr>
                                        <p:cTn id="9" dur="500" fill="hold"/>
                                        <p:tgtEl>
                                          <p:spTgt spid="3152"/>
                                        </p:tgtEl>
                                        <p:attrNameLst>
                                          <p:attrName>ppt_x</p:attrName>
                                          <p:attrName>ppt_y</p:attrName>
                                        </p:attrNameLst>
                                      </p:cBhvr>
                                    </p:animMotion>
                                  </p:childTnLst>
                                </p:cTn>
                              </p:par>
                            </p:childTnLst>
                          </p:cTn>
                        </p:par>
                        <p:par>
                          <p:cTn id="10" fill="hold">
                            <p:stCondLst>
                              <p:cond delay="500"/>
                            </p:stCondLst>
                            <p:childTnLst>
                              <p:par>
                                <p:cTn id="11" presetClass="entr" nodeType="afterEffect" presetSubtype="0" presetID="1" grpId="3" fill="hold">
                                  <p:stCondLst>
                                    <p:cond delay="0"/>
                                  </p:stCondLst>
                                  <p:iterate type="el" backwards="0">
                                    <p:tmAbs val="0"/>
                                  </p:iterate>
                                  <p:childTnLst>
                                    <p:set>
                                      <p:cBhvr>
                                        <p:cTn id="12" fill="hold"/>
                                        <p:tgtEl>
                                          <p:spTgt spid="3206"/>
                                        </p:tgtEl>
                                        <p:attrNameLst>
                                          <p:attrName>style.visibility</p:attrName>
                                        </p:attrNameLst>
                                      </p:cBhvr>
                                      <p:to>
                                        <p:strVal val="visible"/>
                                      </p:to>
                                    </p:set>
                                  </p:childTnLst>
                                </p:cTn>
                              </p:par>
                            </p:childTnLst>
                          </p:cTn>
                        </p:par>
                        <p:par>
                          <p:cTn id="13" fill="hold">
                            <p:stCondLst>
                              <p:cond delay="0"/>
                            </p:stCondLst>
                            <p:childTnLst>
                              <p:par>
                                <p:cTn id="14" presetClass="path" nodeType="afterEffect" presetSubtype="0" presetID="-1" grpId="4" accel="50000" decel="50000" fill="hold">
                                  <p:stCondLst>
                                    <p:cond delay="0"/>
                                  </p:stCondLst>
                                  <p:childTnLst>
                                    <p:animMotion path="M 0.046302 -0.000162 L 0.093256 0.000502" origin="layout" pathEditMode="relative">
                                      <p:cBhvr>
                                        <p:cTn id="15" dur="500" fill="hold"/>
                                        <p:tgtEl>
                                          <p:spTgt spid="3152"/>
                                        </p:tgtEl>
                                        <p:attrNameLst>
                                          <p:attrName>ppt_x</p:attrName>
                                          <p:attrName>ppt_y</p:attrName>
                                        </p:attrNameLst>
                                      </p:cBhvr>
                                    </p:animMotion>
                                  </p:childTnLst>
                                </p:cTn>
                              </p:par>
                            </p:childTnLst>
                          </p:cTn>
                        </p:par>
                        <p:par>
                          <p:cTn id="16" fill="hold">
                            <p:stCondLst>
                              <p:cond delay="500"/>
                            </p:stCondLst>
                            <p:childTnLst>
                              <p:par>
                                <p:cTn id="17" presetClass="entr" nodeType="afterEffect" presetSubtype="0" presetID="1" grpId="5" fill="hold">
                                  <p:stCondLst>
                                    <p:cond delay="0"/>
                                  </p:stCondLst>
                                  <p:iterate type="el" backwards="0">
                                    <p:tmAbs val="0"/>
                                  </p:iterate>
                                  <p:childTnLst>
                                    <p:set>
                                      <p:cBhvr>
                                        <p:cTn id="18" fill="hold"/>
                                        <p:tgtEl>
                                          <p:spTgt spid="3212"/>
                                        </p:tgtEl>
                                        <p:attrNameLst>
                                          <p:attrName>style.visibility</p:attrName>
                                        </p:attrNameLst>
                                      </p:cBhvr>
                                      <p:to>
                                        <p:strVal val="visible"/>
                                      </p:to>
                                    </p:set>
                                  </p:childTnLst>
                                </p:cTn>
                              </p:par>
                            </p:childTnLst>
                          </p:cTn>
                        </p:par>
                        <p:par>
                          <p:cTn id="19" fill="hold">
                            <p:stCondLst>
                              <p:cond delay="0"/>
                            </p:stCondLst>
                            <p:childTnLst>
                              <p:par>
                                <p:cTn id="20" presetClass="path" nodeType="afterEffect" presetSubtype="0" presetID="-1" grpId="6" accel="50000" decel="50000" fill="hold">
                                  <p:stCondLst>
                                    <p:cond delay="0"/>
                                  </p:stCondLst>
                                  <p:childTnLst>
                                    <p:animMotion path="M 0.093256 0.000502 L 0.138375 -0.000687" origin="layout" pathEditMode="relative">
                                      <p:cBhvr>
                                        <p:cTn id="21" dur="500" fill="hold"/>
                                        <p:tgtEl>
                                          <p:spTgt spid="3152"/>
                                        </p:tgtEl>
                                        <p:attrNameLst>
                                          <p:attrName>ppt_x</p:attrName>
                                          <p:attrName>ppt_y</p:attrName>
                                        </p:attrNameLst>
                                      </p:cBhvr>
                                    </p:animMotion>
                                  </p:childTnLst>
                                </p:cTn>
                              </p:par>
                            </p:childTnLst>
                          </p:cTn>
                        </p:par>
                        <p:par>
                          <p:cTn id="22" fill="hold">
                            <p:stCondLst>
                              <p:cond delay="500"/>
                            </p:stCondLst>
                            <p:childTnLst>
                              <p:par>
                                <p:cTn id="23" presetClass="entr" nodeType="afterEffect" presetSubtype="0" presetID="1" grpId="7" fill="hold">
                                  <p:stCondLst>
                                    <p:cond delay="0"/>
                                  </p:stCondLst>
                                  <p:iterate type="el" backwards="0">
                                    <p:tmAbs val="0"/>
                                  </p:iterate>
                                  <p:childTnLst>
                                    <p:set>
                                      <p:cBhvr>
                                        <p:cTn id="24" fill="hold"/>
                                        <p:tgtEl>
                                          <p:spTgt spid="3218"/>
                                        </p:tgtEl>
                                        <p:attrNameLst>
                                          <p:attrName>style.visibility</p:attrName>
                                        </p:attrNameLst>
                                      </p:cBhvr>
                                      <p:to>
                                        <p:strVal val="visible"/>
                                      </p:to>
                                    </p:set>
                                  </p:childTnLst>
                                </p:cTn>
                              </p:par>
                            </p:childTnLst>
                          </p:cTn>
                        </p:par>
                        <p:par>
                          <p:cTn id="25" fill="hold">
                            <p:stCondLst>
                              <p:cond delay="0"/>
                            </p:stCondLst>
                            <p:childTnLst>
                              <p:par>
                                <p:cTn id="26" presetClass="path" nodeType="afterEffect" presetSubtype="0" presetID="-1" grpId="8" accel="50000" decel="50000" fill="hold">
                                  <p:stCondLst>
                                    <p:cond delay="0"/>
                                  </p:stCondLst>
                                  <p:childTnLst>
                                    <p:animMotion path="M 0.138375 -0.000687 L 0.184960 -0.001137" origin="layout" pathEditMode="relative">
                                      <p:cBhvr>
                                        <p:cTn id="27" dur="500" fill="hold"/>
                                        <p:tgtEl>
                                          <p:spTgt spid="3152"/>
                                        </p:tgtEl>
                                        <p:attrNameLst>
                                          <p:attrName>ppt_x</p:attrName>
                                          <p:attrName>ppt_y</p:attrName>
                                        </p:attrNameLst>
                                      </p:cBhvr>
                                    </p:animMotion>
                                  </p:childTnLst>
                                </p:cTn>
                              </p:par>
                            </p:childTnLst>
                          </p:cTn>
                        </p:par>
                        <p:par>
                          <p:cTn id="28" fill="hold">
                            <p:stCondLst>
                              <p:cond delay="500"/>
                            </p:stCondLst>
                            <p:childTnLst>
                              <p:par>
                                <p:cTn id="29" presetClass="entr" nodeType="afterEffect" presetSubtype="0" presetID="1" grpId="9" fill="hold">
                                  <p:stCondLst>
                                    <p:cond delay="0"/>
                                  </p:stCondLst>
                                  <p:iterate type="el" backwards="0">
                                    <p:tmAbs val="0"/>
                                  </p:iterate>
                                  <p:childTnLst>
                                    <p:set>
                                      <p:cBhvr>
                                        <p:cTn id="30" fill="hold"/>
                                        <p:tgtEl>
                                          <p:spTgt spid="3224"/>
                                        </p:tgtEl>
                                        <p:attrNameLst>
                                          <p:attrName>style.visibility</p:attrName>
                                        </p:attrNameLst>
                                      </p:cBhvr>
                                      <p:to>
                                        <p:strVal val="visible"/>
                                      </p:to>
                                    </p:set>
                                  </p:childTnLst>
                                </p:cTn>
                              </p:par>
                            </p:childTnLst>
                          </p:cTn>
                        </p:par>
                        <p:par>
                          <p:cTn id="31" fill="hold">
                            <p:stCondLst>
                              <p:cond delay="0"/>
                            </p:stCondLst>
                            <p:childTnLst>
                              <p:par>
                                <p:cTn id="32" presetClass="path" nodeType="afterEffect" presetSubtype="0" presetID="-1" grpId="10" accel="50000" decel="50000" fill="hold">
                                  <p:stCondLst>
                                    <p:cond delay="0"/>
                                  </p:stCondLst>
                                  <p:childTnLst>
                                    <p:animMotion path="M 0.184960 -0.001137 L 0.232504 -0.002304" origin="layout" pathEditMode="relative">
                                      <p:cBhvr>
                                        <p:cTn id="33" dur="500" fill="hold"/>
                                        <p:tgtEl>
                                          <p:spTgt spid="3152"/>
                                        </p:tgtEl>
                                        <p:attrNameLst>
                                          <p:attrName>ppt_x</p:attrName>
                                          <p:attrName>ppt_y</p:attrName>
                                        </p:attrNameLst>
                                      </p:cBhvr>
                                    </p:animMotion>
                                  </p:childTnLst>
                                </p:cTn>
                              </p:par>
                            </p:childTnLst>
                          </p:cTn>
                        </p:par>
                        <p:par>
                          <p:cTn id="34" fill="hold">
                            <p:stCondLst>
                              <p:cond delay="500"/>
                            </p:stCondLst>
                            <p:childTnLst>
                              <p:par>
                                <p:cTn id="35" presetClass="entr" nodeType="afterEffect" presetSubtype="0" presetID="1" grpId="11" fill="hold">
                                  <p:stCondLst>
                                    <p:cond delay="0"/>
                                  </p:stCondLst>
                                  <p:iterate type="el" backwards="0">
                                    <p:tmAbs val="0"/>
                                  </p:iterate>
                                  <p:childTnLst>
                                    <p:set>
                                      <p:cBhvr>
                                        <p:cTn id="36" fill="hold"/>
                                        <p:tgtEl>
                                          <p:spTgt spid="3230"/>
                                        </p:tgtEl>
                                        <p:attrNameLst>
                                          <p:attrName>style.visibility</p:attrName>
                                        </p:attrNameLst>
                                      </p:cBhvr>
                                      <p:to>
                                        <p:strVal val="visible"/>
                                      </p:to>
                                    </p:set>
                                  </p:childTnLst>
                                </p:cTn>
                              </p:par>
                            </p:childTnLst>
                          </p:cTn>
                        </p:par>
                        <p:par>
                          <p:cTn id="37" fill="hold">
                            <p:stCondLst>
                              <p:cond delay="0"/>
                            </p:stCondLst>
                            <p:childTnLst>
                              <p:par>
                                <p:cTn id="38" presetClass="path" nodeType="afterEffect" presetSubtype="0" presetID="-1" grpId="12" accel="50000" decel="50000" fill="hold">
                                  <p:stCondLst>
                                    <p:cond delay="0"/>
                                  </p:stCondLst>
                                  <p:childTnLst>
                                    <p:animMotion path="M 0.232504 -0.002304 L 0.277971 -0.001093" origin="layout" pathEditMode="relative">
                                      <p:cBhvr>
                                        <p:cTn id="39" dur="500" fill="hold"/>
                                        <p:tgtEl>
                                          <p:spTgt spid="3152"/>
                                        </p:tgtEl>
                                        <p:attrNameLst>
                                          <p:attrName>ppt_x</p:attrName>
                                          <p:attrName>ppt_y</p:attrName>
                                        </p:attrNameLst>
                                      </p:cBhvr>
                                    </p:animMotion>
                                  </p:childTnLst>
                                </p:cTn>
                              </p:par>
                            </p:childTnLst>
                          </p:cTn>
                        </p:par>
                        <p:par>
                          <p:cTn id="40" fill="hold">
                            <p:stCondLst>
                              <p:cond delay="500"/>
                            </p:stCondLst>
                            <p:childTnLst>
                              <p:par>
                                <p:cTn id="41" presetClass="entr" nodeType="afterEffect" presetSubtype="0" presetID="1" grpId="13" fill="hold">
                                  <p:stCondLst>
                                    <p:cond delay="0"/>
                                  </p:stCondLst>
                                  <p:iterate type="el" backwards="0">
                                    <p:tmAbs val="0"/>
                                  </p:iterate>
                                  <p:childTnLst>
                                    <p:set>
                                      <p:cBhvr>
                                        <p:cTn id="42" fill="hold"/>
                                        <p:tgtEl>
                                          <p:spTgt spid="3236"/>
                                        </p:tgtEl>
                                        <p:attrNameLst>
                                          <p:attrName>style.visibility</p:attrName>
                                        </p:attrNameLst>
                                      </p:cBhvr>
                                      <p:to>
                                        <p:strVal val="visible"/>
                                      </p:to>
                                    </p:set>
                                  </p:childTnLst>
                                </p:cTn>
                              </p:par>
                            </p:childTnLst>
                          </p:cTn>
                        </p:par>
                        <p:par>
                          <p:cTn id="43" fill="hold">
                            <p:stCondLst>
                              <p:cond delay="0"/>
                            </p:stCondLst>
                            <p:childTnLst>
                              <p:par>
                                <p:cTn id="44" presetClass="path" nodeType="afterEffect" presetSubtype="0" presetID="-1" grpId="14" accel="50000" decel="50000" fill="hold">
                                  <p:stCondLst>
                                    <p:cond delay="0"/>
                                  </p:stCondLst>
                                  <p:childTnLst>
                                    <p:animMotion path="M 0.277971 -0.001093 L 0.324319 -0.002296" origin="layout" pathEditMode="relative">
                                      <p:cBhvr>
                                        <p:cTn id="45" dur="500" fill="hold"/>
                                        <p:tgtEl>
                                          <p:spTgt spid="3152"/>
                                        </p:tgtEl>
                                        <p:attrNameLst>
                                          <p:attrName>ppt_x</p:attrName>
                                          <p:attrName>ppt_y</p:attrName>
                                        </p:attrNameLst>
                                      </p:cBhvr>
                                    </p:animMotion>
                                  </p:childTnLst>
                                </p:cTn>
                              </p:par>
                            </p:childTnLst>
                          </p:cTn>
                        </p:par>
                        <p:par>
                          <p:cTn id="46" fill="hold">
                            <p:stCondLst>
                              <p:cond delay="500"/>
                            </p:stCondLst>
                            <p:childTnLst>
                              <p:par>
                                <p:cTn id="47" presetClass="entr" nodeType="afterEffect" presetSubtype="0" presetID="1" grpId="15" fill="hold">
                                  <p:stCondLst>
                                    <p:cond delay="0"/>
                                  </p:stCondLst>
                                  <p:iterate type="el" backwards="0">
                                    <p:tmAbs val="0"/>
                                  </p:iterate>
                                  <p:childTnLst>
                                    <p:set>
                                      <p:cBhvr>
                                        <p:cTn id="48" fill="hold"/>
                                        <p:tgtEl>
                                          <p:spTgt spid="324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Class="entr" nodeType="clickEffect" presetSubtype="0" presetID="1" grpId="16" fill="hold">
                                  <p:stCondLst>
                                    <p:cond delay="0"/>
                                  </p:stCondLst>
                                  <p:iterate type="el" backwards="0">
                                    <p:tmAbs val="0"/>
                                  </p:iterate>
                                  <p:childTnLst>
                                    <p:set>
                                      <p:cBhvr>
                                        <p:cTn id="52" fill="hold"/>
                                        <p:tgtEl>
                                          <p:spTgt spid="32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36" grpId="13"/>
      <p:bldP build="whole" bldLvl="1" animBg="1" rev="0" advAuto="0" spid="3224" grpId="9"/>
      <p:bldP build="whole" bldLvl="1" animBg="1" rev="0" advAuto="0" spid="3218" grpId="7"/>
      <p:bldP build="whole" bldLvl="1" animBg="1" rev="0" advAuto="0" spid="3242" grpId="15"/>
      <p:bldP build="whole" bldLvl="1" animBg="1" rev="0" advAuto="0" spid="3212" grpId="5"/>
      <p:bldP build="whole" bldLvl="1" animBg="1" rev="0" advAuto="0" spid="3200" grpId="1"/>
      <p:bldP build="whole" bldLvl="1" animBg="1" rev="0" advAuto="0" spid="3230" grpId="11"/>
      <p:bldP build="whole" bldLvl="1" animBg="1" rev="0" advAuto="0" spid="3281" grpId="16"/>
      <p:bldP build="whole" bldLvl="1" animBg="1" rev="0" advAuto="0" spid="3206" grpId="3"/>
    </p:bldLst>
  </p:timing>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283" name="Line"/>
          <p:cNvSpPr/>
          <p:nvPr/>
        </p:nvSpPr>
        <p:spPr>
          <a:xfrm flipV="1">
            <a:off x="1464208" y="10058279"/>
            <a:ext cx="1" cy="1752408"/>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284" name="Rectangle"/>
          <p:cNvSpPr/>
          <p:nvPr/>
        </p:nvSpPr>
        <p:spPr>
          <a:xfrm>
            <a:off x="1351186" y="9002479"/>
            <a:ext cx="226045" cy="849714"/>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285" name="Rectangle"/>
          <p:cNvSpPr/>
          <p:nvPr/>
        </p:nvSpPr>
        <p:spPr>
          <a:xfrm rot="16200000">
            <a:off x="1150856" y="10616042"/>
            <a:ext cx="626704" cy="636883"/>
          </a:xfrm>
          <a:prstGeom prst="rect">
            <a:avLst/>
          </a:prstGeom>
          <a:solidFill>
            <a:schemeClr val="accent1">
              <a:lumOff val="16847"/>
            </a:schemeClr>
          </a:solidFill>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3286" name="Rectangle"/>
          <p:cNvSpPr/>
          <p:nvPr/>
        </p:nvSpPr>
        <p:spPr>
          <a:xfrm>
            <a:off x="2568859" y="9002479"/>
            <a:ext cx="226045" cy="849714"/>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287" name="Rectangle"/>
          <p:cNvSpPr/>
          <p:nvPr/>
        </p:nvSpPr>
        <p:spPr>
          <a:xfrm>
            <a:off x="3652799" y="9002479"/>
            <a:ext cx="226045" cy="849714"/>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288" name="Rectangle"/>
          <p:cNvSpPr/>
          <p:nvPr/>
        </p:nvSpPr>
        <p:spPr>
          <a:xfrm>
            <a:off x="4736739" y="9002479"/>
            <a:ext cx="226045" cy="849714"/>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289" name="Line"/>
          <p:cNvSpPr/>
          <p:nvPr/>
        </p:nvSpPr>
        <p:spPr>
          <a:xfrm flipV="1">
            <a:off x="2681880" y="10058279"/>
            <a:ext cx="1" cy="1752408"/>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290" name="Rectangle"/>
          <p:cNvSpPr/>
          <p:nvPr/>
        </p:nvSpPr>
        <p:spPr>
          <a:xfrm rot="16200000">
            <a:off x="2368529" y="10616041"/>
            <a:ext cx="626705" cy="636883"/>
          </a:xfrm>
          <a:prstGeom prst="rect">
            <a:avLst/>
          </a:prstGeom>
          <a:solidFill>
            <a:schemeClr val="accent1">
              <a:lumOff val="16847"/>
            </a:schemeClr>
          </a:solidFill>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3291" name="Line"/>
          <p:cNvSpPr/>
          <p:nvPr/>
        </p:nvSpPr>
        <p:spPr>
          <a:xfrm flipV="1">
            <a:off x="3765820" y="10058279"/>
            <a:ext cx="1" cy="1752408"/>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292" name="Rectangle"/>
          <p:cNvSpPr/>
          <p:nvPr/>
        </p:nvSpPr>
        <p:spPr>
          <a:xfrm rot="16200000">
            <a:off x="3452469" y="10616041"/>
            <a:ext cx="626704" cy="636883"/>
          </a:xfrm>
          <a:prstGeom prst="rect">
            <a:avLst/>
          </a:prstGeom>
          <a:solidFill>
            <a:schemeClr val="accent1">
              <a:lumOff val="16847"/>
            </a:schemeClr>
          </a:solidFill>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3293" name="Line"/>
          <p:cNvSpPr/>
          <p:nvPr/>
        </p:nvSpPr>
        <p:spPr>
          <a:xfrm flipV="1">
            <a:off x="4849761" y="10058279"/>
            <a:ext cx="1" cy="1752408"/>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294" name="Rectangle"/>
          <p:cNvSpPr/>
          <p:nvPr/>
        </p:nvSpPr>
        <p:spPr>
          <a:xfrm rot="16200000">
            <a:off x="4536409" y="10616041"/>
            <a:ext cx="626704" cy="636883"/>
          </a:xfrm>
          <a:prstGeom prst="rect">
            <a:avLst/>
          </a:prstGeom>
          <a:solidFill>
            <a:schemeClr val="accent1">
              <a:lumOff val="16847"/>
            </a:schemeClr>
          </a:solidFill>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pic>
        <p:nvPicPr>
          <p:cNvPr id="3295" name="Image" descr="Image"/>
          <p:cNvPicPr>
            <a:picLocks noChangeAspect="1"/>
          </p:cNvPicPr>
          <p:nvPr/>
        </p:nvPicPr>
        <p:blipFill>
          <a:blip r:embed="rId3">
            <a:extLst/>
          </a:blip>
          <a:stretch>
            <a:fillRect/>
          </a:stretch>
        </p:blipFill>
        <p:spPr>
          <a:xfrm>
            <a:off x="967682" y="12008929"/>
            <a:ext cx="1037619" cy="1016002"/>
          </a:xfrm>
          <a:prstGeom prst="rect">
            <a:avLst/>
          </a:prstGeom>
          <a:ln w="12700">
            <a:solidFill>
              <a:srgbClr val="000000"/>
            </a:solidFill>
            <a:miter lim="400000"/>
          </a:ln>
        </p:spPr>
      </p:pic>
      <p:pic>
        <p:nvPicPr>
          <p:cNvPr id="3296" name="Image" descr="Image"/>
          <p:cNvPicPr>
            <a:picLocks noChangeAspect="1"/>
          </p:cNvPicPr>
          <p:nvPr/>
        </p:nvPicPr>
        <p:blipFill>
          <a:blip r:embed="rId4">
            <a:extLst/>
          </a:blip>
          <a:stretch>
            <a:fillRect/>
          </a:stretch>
        </p:blipFill>
        <p:spPr>
          <a:xfrm>
            <a:off x="2130607" y="12008929"/>
            <a:ext cx="1039093" cy="1016002"/>
          </a:xfrm>
          <a:prstGeom prst="rect">
            <a:avLst/>
          </a:prstGeom>
          <a:ln w="12700">
            <a:solidFill>
              <a:srgbClr val="000000"/>
            </a:solidFill>
            <a:miter lim="400000"/>
          </a:ln>
        </p:spPr>
      </p:pic>
      <p:pic>
        <p:nvPicPr>
          <p:cNvPr id="3297" name="Image" descr="Image"/>
          <p:cNvPicPr>
            <a:picLocks noChangeAspect="1"/>
          </p:cNvPicPr>
          <p:nvPr/>
        </p:nvPicPr>
        <p:blipFill>
          <a:blip r:embed="rId5">
            <a:extLst/>
          </a:blip>
          <a:stretch>
            <a:fillRect/>
          </a:stretch>
        </p:blipFill>
        <p:spPr>
          <a:xfrm>
            <a:off x="4371759" y="12017800"/>
            <a:ext cx="1022030" cy="998262"/>
          </a:xfrm>
          <a:prstGeom prst="rect">
            <a:avLst/>
          </a:prstGeom>
          <a:ln w="12700">
            <a:solidFill>
              <a:srgbClr val="000000"/>
            </a:solidFill>
            <a:miter lim="400000"/>
          </a:ln>
        </p:spPr>
      </p:pic>
      <p:pic>
        <p:nvPicPr>
          <p:cNvPr id="3298" name="Image" descr="Image"/>
          <p:cNvPicPr>
            <a:picLocks noChangeAspect="1"/>
          </p:cNvPicPr>
          <p:nvPr/>
        </p:nvPicPr>
        <p:blipFill>
          <a:blip r:embed="rId6">
            <a:extLst/>
          </a:blip>
          <a:stretch>
            <a:fillRect/>
          </a:stretch>
        </p:blipFill>
        <p:spPr>
          <a:xfrm>
            <a:off x="3263064" y="12009264"/>
            <a:ext cx="1015331" cy="1015332"/>
          </a:xfrm>
          <a:prstGeom prst="rect">
            <a:avLst/>
          </a:prstGeom>
          <a:ln w="12700">
            <a:solidFill>
              <a:srgbClr val="000000"/>
            </a:solidFill>
            <a:miter lim="400000"/>
          </a:ln>
        </p:spPr>
      </p:pic>
      <p:sp>
        <p:nvSpPr>
          <p:cNvPr id="3299" name="Line"/>
          <p:cNvSpPr/>
          <p:nvPr/>
        </p:nvSpPr>
        <p:spPr>
          <a:xfrm flipV="1">
            <a:off x="1487959" y="7051830"/>
            <a:ext cx="1" cy="1752408"/>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300" name="Rectangle"/>
          <p:cNvSpPr/>
          <p:nvPr/>
        </p:nvSpPr>
        <p:spPr>
          <a:xfrm>
            <a:off x="1374937" y="5996029"/>
            <a:ext cx="226045" cy="849714"/>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301" name="Rectangle"/>
          <p:cNvSpPr/>
          <p:nvPr/>
        </p:nvSpPr>
        <p:spPr>
          <a:xfrm rot="16200000">
            <a:off x="1174607" y="7609592"/>
            <a:ext cx="626704" cy="636884"/>
          </a:xfrm>
          <a:prstGeom prst="rect">
            <a:avLst/>
          </a:prstGeom>
          <a:solidFill>
            <a:schemeClr val="accent1">
              <a:lumOff val="16847"/>
            </a:schemeClr>
          </a:solidFill>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3302" name="Rectangle"/>
          <p:cNvSpPr/>
          <p:nvPr/>
        </p:nvSpPr>
        <p:spPr>
          <a:xfrm>
            <a:off x="2592610" y="5996029"/>
            <a:ext cx="226045" cy="849714"/>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303" name="Rectangle"/>
          <p:cNvSpPr/>
          <p:nvPr/>
        </p:nvSpPr>
        <p:spPr>
          <a:xfrm>
            <a:off x="3676550" y="5996029"/>
            <a:ext cx="226045" cy="849714"/>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304" name="Rectangle"/>
          <p:cNvSpPr/>
          <p:nvPr/>
        </p:nvSpPr>
        <p:spPr>
          <a:xfrm>
            <a:off x="4760490" y="5996029"/>
            <a:ext cx="226045" cy="849714"/>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305" name="Line"/>
          <p:cNvSpPr/>
          <p:nvPr/>
        </p:nvSpPr>
        <p:spPr>
          <a:xfrm flipV="1">
            <a:off x="2705632" y="7051830"/>
            <a:ext cx="1" cy="1752408"/>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306" name="Rectangle"/>
          <p:cNvSpPr/>
          <p:nvPr/>
        </p:nvSpPr>
        <p:spPr>
          <a:xfrm rot="16200000">
            <a:off x="2392280" y="7609592"/>
            <a:ext cx="626704" cy="636883"/>
          </a:xfrm>
          <a:prstGeom prst="rect">
            <a:avLst/>
          </a:prstGeom>
          <a:solidFill>
            <a:schemeClr val="accent1">
              <a:lumOff val="16847"/>
            </a:schemeClr>
          </a:solidFill>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3307" name="Line"/>
          <p:cNvSpPr/>
          <p:nvPr/>
        </p:nvSpPr>
        <p:spPr>
          <a:xfrm flipV="1">
            <a:off x="3789571" y="7051830"/>
            <a:ext cx="1" cy="1752408"/>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308" name="Rectangle"/>
          <p:cNvSpPr/>
          <p:nvPr/>
        </p:nvSpPr>
        <p:spPr>
          <a:xfrm rot="16200000">
            <a:off x="3476220" y="7609592"/>
            <a:ext cx="626704" cy="636883"/>
          </a:xfrm>
          <a:prstGeom prst="rect">
            <a:avLst/>
          </a:prstGeom>
          <a:solidFill>
            <a:schemeClr val="accent1">
              <a:lumOff val="16847"/>
            </a:schemeClr>
          </a:solidFill>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3309" name="Line"/>
          <p:cNvSpPr/>
          <p:nvPr/>
        </p:nvSpPr>
        <p:spPr>
          <a:xfrm flipV="1">
            <a:off x="4873512" y="7051830"/>
            <a:ext cx="1" cy="1752408"/>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310" name="Rectangle"/>
          <p:cNvSpPr/>
          <p:nvPr/>
        </p:nvSpPr>
        <p:spPr>
          <a:xfrm rot="16200000">
            <a:off x="4560160" y="7609592"/>
            <a:ext cx="626704" cy="636883"/>
          </a:xfrm>
          <a:prstGeom prst="rect">
            <a:avLst/>
          </a:prstGeom>
          <a:solidFill>
            <a:schemeClr val="accent1">
              <a:lumOff val="16847"/>
            </a:schemeClr>
          </a:solidFill>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3311" name="Line"/>
          <p:cNvSpPr/>
          <p:nvPr/>
        </p:nvSpPr>
        <p:spPr>
          <a:xfrm flipV="1">
            <a:off x="1464208" y="4045379"/>
            <a:ext cx="1" cy="1752408"/>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312" name="Rectangle"/>
          <p:cNvSpPr/>
          <p:nvPr/>
        </p:nvSpPr>
        <p:spPr>
          <a:xfrm>
            <a:off x="1351186" y="2989580"/>
            <a:ext cx="226045" cy="849713"/>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313" name="Rectangle"/>
          <p:cNvSpPr/>
          <p:nvPr/>
        </p:nvSpPr>
        <p:spPr>
          <a:xfrm rot="16200000">
            <a:off x="1150856" y="4603142"/>
            <a:ext cx="626704" cy="636883"/>
          </a:xfrm>
          <a:prstGeom prst="rect">
            <a:avLst/>
          </a:prstGeom>
          <a:solidFill>
            <a:schemeClr val="accent1">
              <a:lumOff val="16847"/>
            </a:schemeClr>
          </a:solidFill>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3314" name="Rectangle"/>
          <p:cNvSpPr/>
          <p:nvPr/>
        </p:nvSpPr>
        <p:spPr>
          <a:xfrm>
            <a:off x="2568859" y="2989580"/>
            <a:ext cx="226045" cy="849713"/>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315" name="Rectangle"/>
          <p:cNvSpPr/>
          <p:nvPr/>
        </p:nvSpPr>
        <p:spPr>
          <a:xfrm>
            <a:off x="3652799" y="2989580"/>
            <a:ext cx="226045" cy="849713"/>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316" name="Rectangle"/>
          <p:cNvSpPr/>
          <p:nvPr/>
        </p:nvSpPr>
        <p:spPr>
          <a:xfrm>
            <a:off x="4736739" y="2989580"/>
            <a:ext cx="226045" cy="849713"/>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317" name="Line"/>
          <p:cNvSpPr/>
          <p:nvPr/>
        </p:nvSpPr>
        <p:spPr>
          <a:xfrm flipV="1">
            <a:off x="2681880" y="4045379"/>
            <a:ext cx="1" cy="1752408"/>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318" name="Rectangle"/>
          <p:cNvSpPr/>
          <p:nvPr/>
        </p:nvSpPr>
        <p:spPr>
          <a:xfrm rot="16200000">
            <a:off x="2368529" y="4603141"/>
            <a:ext cx="626705" cy="636883"/>
          </a:xfrm>
          <a:prstGeom prst="rect">
            <a:avLst/>
          </a:prstGeom>
          <a:solidFill>
            <a:schemeClr val="accent1">
              <a:lumOff val="16847"/>
            </a:schemeClr>
          </a:solidFill>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3319" name="Line"/>
          <p:cNvSpPr/>
          <p:nvPr/>
        </p:nvSpPr>
        <p:spPr>
          <a:xfrm flipV="1">
            <a:off x="3765820" y="4045379"/>
            <a:ext cx="1" cy="1752408"/>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320" name="Rectangle"/>
          <p:cNvSpPr/>
          <p:nvPr/>
        </p:nvSpPr>
        <p:spPr>
          <a:xfrm rot="16200000">
            <a:off x="3452469" y="4603141"/>
            <a:ext cx="626704" cy="636883"/>
          </a:xfrm>
          <a:prstGeom prst="rect">
            <a:avLst/>
          </a:prstGeom>
          <a:solidFill>
            <a:schemeClr val="accent1">
              <a:lumOff val="16847"/>
            </a:schemeClr>
          </a:solidFill>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3321" name="Line"/>
          <p:cNvSpPr/>
          <p:nvPr/>
        </p:nvSpPr>
        <p:spPr>
          <a:xfrm flipV="1">
            <a:off x="4849761" y="4045379"/>
            <a:ext cx="1" cy="1752408"/>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322" name="Rectangle"/>
          <p:cNvSpPr/>
          <p:nvPr/>
        </p:nvSpPr>
        <p:spPr>
          <a:xfrm rot="16200000">
            <a:off x="4536409" y="4603141"/>
            <a:ext cx="626704" cy="636883"/>
          </a:xfrm>
          <a:prstGeom prst="rect">
            <a:avLst/>
          </a:prstGeom>
          <a:solidFill>
            <a:schemeClr val="accent1">
              <a:lumOff val="16847"/>
            </a:schemeClr>
          </a:solidFill>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3323" name="Line"/>
          <p:cNvSpPr/>
          <p:nvPr/>
        </p:nvSpPr>
        <p:spPr>
          <a:xfrm flipV="1">
            <a:off x="1465074" y="1936381"/>
            <a:ext cx="1" cy="865155"/>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324" name="Line"/>
          <p:cNvSpPr/>
          <p:nvPr/>
        </p:nvSpPr>
        <p:spPr>
          <a:xfrm flipV="1">
            <a:off x="2682747" y="1936381"/>
            <a:ext cx="1" cy="865155"/>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325" name="Line"/>
          <p:cNvSpPr/>
          <p:nvPr/>
        </p:nvSpPr>
        <p:spPr>
          <a:xfrm flipV="1">
            <a:off x="3766687" y="1936381"/>
            <a:ext cx="1" cy="865155"/>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326" name="Line"/>
          <p:cNvSpPr/>
          <p:nvPr/>
        </p:nvSpPr>
        <p:spPr>
          <a:xfrm flipV="1">
            <a:off x="4850628" y="1936381"/>
            <a:ext cx="1" cy="865155"/>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327" name="…"/>
          <p:cNvSpPr txBox="1"/>
          <p:nvPr/>
        </p:nvSpPr>
        <p:spPr>
          <a:xfrm rot="16200000">
            <a:off x="2773985" y="1021657"/>
            <a:ext cx="546372" cy="69025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b="0">
                <a:latin typeface="Georgia"/>
                <a:ea typeface="Georgia"/>
                <a:cs typeface="Georgia"/>
                <a:sym typeface="Georgia"/>
              </a:defRPr>
            </a:lvl1pPr>
          </a:lstStyle>
          <a:p>
            <a:pPr/>
            <a:r>
              <a:t>…</a:t>
            </a:r>
          </a:p>
        </p:txBody>
      </p:sp>
      <p:pic>
        <p:nvPicPr>
          <p:cNvPr id="3328" name="mathbf_w_1.pdf" descr="mathbf_w_1.pdf"/>
          <p:cNvPicPr>
            <a:picLocks noChangeAspect="1"/>
          </p:cNvPicPr>
          <p:nvPr/>
        </p:nvPicPr>
        <p:blipFill>
          <a:blip r:embed="rId7">
            <a:extLst/>
          </a:blip>
          <a:stretch>
            <a:fillRect/>
          </a:stretch>
        </p:blipFill>
        <p:spPr>
          <a:xfrm>
            <a:off x="4633927" y="10826817"/>
            <a:ext cx="463805" cy="253989"/>
          </a:xfrm>
          <a:prstGeom prst="rect">
            <a:avLst/>
          </a:prstGeom>
          <a:ln w="12700">
            <a:miter lim="400000"/>
          </a:ln>
        </p:spPr>
      </p:pic>
      <p:pic>
        <p:nvPicPr>
          <p:cNvPr id="3329" name="mathbf_w_2.pdf" descr="mathbf_w_2.pdf"/>
          <p:cNvPicPr>
            <a:picLocks noChangeAspect="1"/>
          </p:cNvPicPr>
          <p:nvPr/>
        </p:nvPicPr>
        <p:blipFill>
          <a:blip r:embed="rId8">
            <a:extLst/>
          </a:blip>
          <a:stretch>
            <a:fillRect/>
          </a:stretch>
        </p:blipFill>
        <p:spPr>
          <a:xfrm>
            <a:off x="4628406" y="7801039"/>
            <a:ext cx="474848" cy="253989"/>
          </a:xfrm>
          <a:prstGeom prst="rect">
            <a:avLst/>
          </a:prstGeom>
          <a:ln w="12700">
            <a:miter lim="400000"/>
          </a:ln>
        </p:spPr>
      </p:pic>
      <p:pic>
        <p:nvPicPr>
          <p:cNvPr id="3330" name="mathbf_w_3.pdf" descr="mathbf_w_3.pdf"/>
          <p:cNvPicPr>
            <a:picLocks noChangeAspect="1"/>
          </p:cNvPicPr>
          <p:nvPr/>
        </p:nvPicPr>
        <p:blipFill>
          <a:blip r:embed="rId9">
            <a:extLst/>
          </a:blip>
          <a:stretch>
            <a:fillRect/>
          </a:stretch>
        </p:blipFill>
        <p:spPr>
          <a:xfrm>
            <a:off x="4612337" y="4799688"/>
            <a:ext cx="474849" cy="253989"/>
          </a:xfrm>
          <a:prstGeom prst="rect">
            <a:avLst/>
          </a:prstGeom>
          <a:ln w="12700">
            <a:miter lim="400000"/>
          </a:ln>
        </p:spPr>
      </p:pic>
      <p:pic>
        <p:nvPicPr>
          <p:cNvPr id="3331" name="mathbf_w_1.pdf" descr="mathbf_w_1.pdf"/>
          <p:cNvPicPr>
            <a:picLocks noChangeAspect="1"/>
          </p:cNvPicPr>
          <p:nvPr/>
        </p:nvPicPr>
        <p:blipFill>
          <a:blip r:embed="rId7">
            <a:extLst/>
          </a:blip>
          <a:stretch>
            <a:fillRect/>
          </a:stretch>
        </p:blipFill>
        <p:spPr>
          <a:xfrm>
            <a:off x="3541953" y="10814603"/>
            <a:ext cx="463805" cy="253989"/>
          </a:xfrm>
          <a:prstGeom prst="rect">
            <a:avLst/>
          </a:prstGeom>
          <a:ln w="12700">
            <a:miter lim="400000"/>
          </a:ln>
        </p:spPr>
      </p:pic>
      <p:pic>
        <p:nvPicPr>
          <p:cNvPr id="3332" name="mathbf_w_2.pdf" descr="mathbf_w_2.pdf"/>
          <p:cNvPicPr>
            <a:picLocks noChangeAspect="1"/>
          </p:cNvPicPr>
          <p:nvPr/>
        </p:nvPicPr>
        <p:blipFill>
          <a:blip r:embed="rId8">
            <a:extLst/>
          </a:blip>
          <a:stretch>
            <a:fillRect/>
          </a:stretch>
        </p:blipFill>
        <p:spPr>
          <a:xfrm>
            <a:off x="3536431" y="7788826"/>
            <a:ext cx="474849" cy="253989"/>
          </a:xfrm>
          <a:prstGeom prst="rect">
            <a:avLst/>
          </a:prstGeom>
          <a:ln w="12700">
            <a:miter lim="400000"/>
          </a:ln>
        </p:spPr>
      </p:pic>
      <p:pic>
        <p:nvPicPr>
          <p:cNvPr id="3333" name="mathbf_w_3.pdf" descr="mathbf_w_3.pdf"/>
          <p:cNvPicPr>
            <a:picLocks noChangeAspect="1"/>
          </p:cNvPicPr>
          <p:nvPr/>
        </p:nvPicPr>
        <p:blipFill>
          <a:blip r:embed="rId9">
            <a:extLst/>
          </a:blip>
          <a:stretch>
            <a:fillRect/>
          </a:stretch>
        </p:blipFill>
        <p:spPr>
          <a:xfrm>
            <a:off x="3520363" y="4787474"/>
            <a:ext cx="474849" cy="253989"/>
          </a:xfrm>
          <a:prstGeom prst="rect">
            <a:avLst/>
          </a:prstGeom>
          <a:ln w="12700">
            <a:miter lim="400000"/>
          </a:ln>
        </p:spPr>
      </p:pic>
      <p:pic>
        <p:nvPicPr>
          <p:cNvPr id="3334" name="mathbf_w_1.pdf" descr="mathbf_w_1.pdf"/>
          <p:cNvPicPr>
            <a:picLocks noChangeAspect="1"/>
          </p:cNvPicPr>
          <p:nvPr/>
        </p:nvPicPr>
        <p:blipFill>
          <a:blip r:embed="rId7">
            <a:extLst/>
          </a:blip>
          <a:stretch>
            <a:fillRect/>
          </a:stretch>
        </p:blipFill>
        <p:spPr>
          <a:xfrm>
            <a:off x="2458013" y="10814603"/>
            <a:ext cx="463805" cy="253989"/>
          </a:xfrm>
          <a:prstGeom prst="rect">
            <a:avLst/>
          </a:prstGeom>
          <a:ln w="12700">
            <a:miter lim="400000"/>
          </a:ln>
        </p:spPr>
      </p:pic>
      <p:pic>
        <p:nvPicPr>
          <p:cNvPr id="3335" name="mathbf_w_2.pdf" descr="mathbf_w_2.pdf"/>
          <p:cNvPicPr>
            <a:picLocks noChangeAspect="1"/>
          </p:cNvPicPr>
          <p:nvPr/>
        </p:nvPicPr>
        <p:blipFill>
          <a:blip r:embed="rId8">
            <a:extLst/>
          </a:blip>
          <a:stretch>
            <a:fillRect/>
          </a:stretch>
        </p:blipFill>
        <p:spPr>
          <a:xfrm>
            <a:off x="2452491" y="7788826"/>
            <a:ext cx="474849" cy="253989"/>
          </a:xfrm>
          <a:prstGeom prst="rect">
            <a:avLst/>
          </a:prstGeom>
          <a:ln w="12700">
            <a:miter lim="400000"/>
          </a:ln>
        </p:spPr>
      </p:pic>
      <p:pic>
        <p:nvPicPr>
          <p:cNvPr id="3336" name="mathbf_w_3.pdf" descr="mathbf_w_3.pdf"/>
          <p:cNvPicPr>
            <a:picLocks noChangeAspect="1"/>
          </p:cNvPicPr>
          <p:nvPr/>
        </p:nvPicPr>
        <p:blipFill>
          <a:blip r:embed="rId9">
            <a:extLst/>
          </a:blip>
          <a:stretch>
            <a:fillRect/>
          </a:stretch>
        </p:blipFill>
        <p:spPr>
          <a:xfrm>
            <a:off x="2436423" y="4787474"/>
            <a:ext cx="474848" cy="253989"/>
          </a:xfrm>
          <a:prstGeom prst="rect">
            <a:avLst/>
          </a:prstGeom>
          <a:ln w="12700">
            <a:miter lim="400000"/>
          </a:ln>
        </p:spPr>
      </p:pic>
      <p:pic>
        <p:nvPicPr>
          <p:cNvPr id="3337" name="mathbf_w_1.pdf" descr="mathbf_w_1.pdf"/>
          <p:cNvPicPr>
            <a:picLocks noChangeAspect="1"/>
          </p:cNvPicPr>
          <p:nvPr/>
        </p:nvPicPr>
        <p:blipFill>
          <a:blip r:embed="rId7">
            <a:extLst/>
          </a:blip>
          <a:stretch>
            <a:fillRect/>
          </a:stretch>
        </p:blipFill>
        <p:spPr>
          <a:xfrm>
            <a:off x="1262623" y="10814603"/>
            <a:ext cx="463805" cy="253989"/>
          </a:xfrm>
          <a:prstGeom prst="rect">
            <a:avLst/>
          </a:prstGeom>
          <a:ln w="12700">
            <a:miter lim="400000"/>
          </a:ln>
        </p:spPr>
      </p:pic>
      <p:pic>
        <p:nvPicPr>
          <p:cNvPr id="3338" name="mathbf_w_2.pdf" descr="mathbf_w_2.pdf"/>
          <p:cNvPicPr>
            <a:picLocks noChangeAspect="1"/>
          </p:cNvPicPr>
          <p:nvPr/>
        </p:nvPicPr>
        <p:blipFill>
          <a:blip r:embed="rId8">
            <a:extLst/>
          </a:blip>
          <a:stretch>
            <a:fillRect/>
          </a:stretch>
        </p:blipFill>
        <p:spPr>
          <a:xfrm>
            <a:off x="1257101" y="7788826"/>
            <a:ext cx="474848" cy="253989"/>
          </a:xfrm>
          <a:prstGeom prst="rect">
            <a:avLst/>
          </a:prstGeom>
          <a:ln w="12700">
            <a:miter lim="400000"/>
          </a:ln>
        </p:spPr>
      </p:pic>
      <p:pic>
        <p:nvPicPr>
          <p:cNvPr id="3339" name="mathbf_w_3.pdf" descr="mathbf_w_3.pdf"/>
          <p:cNvPicPr>
            <a:picLocks noChangeAspect="1"/>
          </p:cNvPicPr>
          <p:nvPr/>
        </p:nvPicPr>
        <p:blipFill>
          <a:blip r:embed="rId9">
            <a:extLst/>
          </a:blip>
          <a:stretch>
            <a:fillRect/>
          </a:stretch>
        </p:blipFill>
        <p:spPr>
          <a:xfrm>
            <a:off x="1241033" y="4787474"/>
            <a:ext cx="474848" cy="253989"/>
          </a:xfrm>
          <a:prstGeom prst="rect">
            <a:avLst/>
          </a:prstGeom>
          <a:ln w="12700">
            <a:miter lim="400000"/>
          </a:ln>
        </p:spPr>
      </p:pic>
      <p:sp>
        <p:nvSpPr>
          <p:cNvPr id="3340" name="conv w/o overlap"/>
          <p:cNvSpPr txBox="1"/>
          <p:nvPr/>
        </p:nvSpPr>
        <p:spPr>
          <a:xfrm>
            <a:off x="706631" y="9634"/>
            <a:ext cx="5291566" cy="1006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b="0" sz="5000">
                <a:latin typeface="Avenir Book"/>
                <a:ea typeface="Avenir Book"/>
                <a:cs typeface="Avenir Book"/>
                <a:sym typeface="Avenir Book"/>
              </a:defRPr>
            </a:lvl1pPr>
          </a:lstStyle>
          <a:p>
            <a:pPr/>
            <a:r>
              <a:t>conv w/o overlap</a:t>
            </a:r>
          </a:p>
        </p:txBody>
      </p:sp>
      <p:grpSp>
        <p:nvGrpSpPr>
          <p:cNvPr id="3433" name="Group"/>
          <p:cNvGrpSpPr/>
          <p:nvPr/>
        </p:nvGrpSpPr>
        <p:grpSpPr>
          <a:xfrm>
            <a:off x="6400885" y="9634"/>
            <a:ext cx="5957627" cy="13532004"/>
            <a:chOff x="0" y="0"/>
            <a:chExt cx="5957625" cy="13532003"/>
          </a:xfrm>
        </p:grpSpPr>
        <p:sp>
          <p:nvSpPr>
            <p:cNvPr id="3341" name="Line"/>
            <p:cNvSpPr/>
            <p:nvPr/>
          </p:nvSpPr>
          <p:spPr>
            <a:xfrm flipV="1">
              <a:off x="1583796" y="3995583"/>
              <a:ext cx="1" cy="1752408"/>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342" name="Line"/>
            <p:cNvSpPr/>
            <p:nvPr/>
          </p:nvSpPr>
          <p:spPr>
            <a:xfrm flipV="1">
              <a:off x="2801469" y="3995583"/>
              <a:ext cx="1" cy="1752408"/>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343" name="Line"/>
            <p:cNvSpPr/>
            <p:nvPr/>
          </p:nvSpPr>
          <p:spPr>
            <a:xfrm flipV="1">
              <a:off x="3885409" y="3995583"/>
              <a:ext cx="1" cy="1752408"/>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344" name="Line"/>
            <p:cNvSpPr/>
            <p:nvPr/>
          </p:nvSpPr>
          <p:spPr>
            <a:xfrm flipV="1">
              <a:off x="4969349" y="3995583"/>
              <a:ext cx="1" cy="1752408"/>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grpSp>
          <p:nvGrpSpPr>
            <p:cNvPr id="3347" name="Group"/>
            <p:cNvGrpSpPr/>
            <p:nvPr/>
          </p:nvGrpSpPr>
          <p:grpSpPr>
            <a:xfrm>
              <a:off x="1591903" y="4050933"/>
              <a:ext cx="2252080" cy="1751968"/>
              <a:chOff x="0" y="0"/>
              <a:chExt cx="2252079" cy="1751966"/>
            </a:xfrm>
          </p:grpSpPr>
          <p:sp>
            <p:nvSpPr>
              <p:cNvPr id="3345" name="Line"/>
              <p:cNvSpPr/>
              <p:nvPr/>
            </p:nvSpPr>
            <p:spPr>
              <a:xfrm flipV="1">
                <a:off x="-1" y="0"/>
                <a:ext cx="1150358" cy="1751967"/>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346" name="Line"/>
              <p:cNvSpPr/>
              <p:nvPr/>
            </p:nvSpPr>
            <p:spPr>
              <a:xfrm flipH="1" flipV="1">
                <a:off x="1292455" y="0"/>
                <a:ext cx="959625" cy="1751967"/>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grpSp>
        <p:grpSp>
          <p:nvGrpSpPr>
            <p:cNvPr id="3350" name="Group"/>
            <p:cNvGrpSpPr/>
            <p:nvPr/>
          </p:nvGrpSpPr>
          <p:grpSpPr>
            <a:xfrm>
              <a:off x="2855614" y="4032240"/>
              <a:ext cx="2021318" cy="1764129"/>
              <a:chOff x="0" y="0"/>
              <a:chExt cx="2021317" cy="1764127"/>
            </a:xfrm>
          </p:grpSpPr>
          <p:sp>
            <p:nvSpPr>
              <p:cNvPr id="3348" name="Line"/>
              <p:cNvSpPr/>
              <p:nvPr/>
            </p:nvSpPr>
            <p:spPr>
              <a:xfrm flipV="1">
                <a:off x="-1" y="-1"/>
                <a:ext cx="966900" cy="1724090"/>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349" name="Line"/>
              <p:cNvSpPr/>
              <p:nvPr/>
            </p:nvSpPr>
            <p:spPr>
              <a:xfrm flipH="1" flipV="1">
                <a:off x="1120463" y="18692"/>
                <a:ext cx="900855" cy="1745436"/>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grpSp>
        <p:sp>
          <p:nvSpPr>
            <p:cNvPr id="3351" name="Line"/>
            <p:cNvSpPr/>
            <p:nvPr/>
          </p:nvSpPr>
          <p:spPr>
            <a:xfrm flipH="1" flipV="1">
              <a:off x="1671945" y="3995582"/>
              <a:ext cx="1031210" cy="1746244"/>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352" name="Line"/>
            <p:cNvSpPr/>
            <p:nvPr/>
          </p:nvSpPr>
          <p:spPr>
            <a:xfrm flipV="1">
              <a:off x="3942002" y="4025966"/>
              <a:ext cx="947405" cy="1771122"/>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353" name="Line"/>
            <p:cNvSpPr/>
            <p:nvPr/>
          </p:nvSpPr>
          <p:spPr>
            <a:xfrm flipV="1">
              <a:off x="1583796" y="9983593"/>
              <a:ext cx="1" cy="1752408"/>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354" name="Line"/>
            <p:cNvSpPr/>
            <p:nvPr/>
          </p:nvSpPr>
          <p:spPr>
            <a:xfrm flipV="1">
              <a:off x="2801469" y="9983593"/>
              <a:ext cx="1" cy="1752408"/>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355" name="Line"/>
            <p:cNvSpPr/>
            <p:nvPr/>
          </p:nvSpPr>
          <p:spPr>
            <a:xfrm flipV="1">
              <a:off x="3885409" y="9983593"/>
              <a:ext cx="1" cy="1752408"/>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356" name="Line"/>
            <p:cNvSpPr/>
            <p:nvPr/>
          </p:nvSpPr>
          <p:spPr>
            <a:xfrm flipV="1">
              <a:off x="4969349" y="9983593"/>
              <a:ext cx="1" cy="1752408"/>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grpSp>
          <p:nvGrpSpPr>
            <p:cNvPr id="3359" name="Group"/>
            <p:cNvGrpSpPr/>
            <p:nvPr/>
          </p:nvGrpSpPr>
          <p:grpSpPr>
            <a:xfrm>
              <a:off x="1591903" y="10038944"/>
              <a:ext cx="2252080" cy="1751967"/>
              <a:chOff x="0" y="0"/>
              <a:chExt cx="2252079" cy="1751966"/>
            </a:xfrm>
          </p:grpSpPr>
          <p:sp>
            <p:nvSpPr>
              <p:cNvPr id="3357" name="Line"/>
              <p:cNvSpPr/>
              <p:nvPr/>
            </p:nvSpPr>
            <p:spPr>
              <a:xfrm flipV="1">
                <a:off x="-1" y="0"/>
                <a:ext cx="1150358" cy="1751967"/>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358" name="Line"/>
              <p:cNvSpPr/>
              <p:nvPr/>
            </p:nvSpPr>
            <p:spPr>
              <a:xfrm flipH="1" flipV="1">
                <a:off x="1292455" y="0"/>
                <a:ext cx="959625" cy="1751967"/>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grpSp>
        <p:grpSp>
          <p:nvGrpSpPr>
            <p:cNvPr id="3362" name="Group"/>
            <p:cNvGrpSpPr/>
            <p:nvPr/>
          </p:nvGrpSpPr>
          <p:grpSpPr>
            <a:xfrm>
              <a:off x="2855614" y="10020250"/>
              <a:ext cx="2021318" cy="1764129"/>
              <a:chOff x="0" y="0"/>
              <a:chExt cx="2021317" cy="1764127"/>
            </a:xfrm>
          </p:grpSpPr>
          <p:sp>
            <p:nvSpPr>
              <p:cNvPr id="3360" name="Line"/>
              <p:cNvSpPr/>
              <p:nvPr/>
            </p:nvSpPr>
            <p:spPr>
              <a:xfrm flipV="1">
                <a:off x="-1" y="-1"/>
                <a:ext cx="966900" cy="1724090"/>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361" name="Line"/>
              <p:cNvSpPr/>
              <p:nvPr/>
            </p:nvSpPr>
            <p:spPr>
              <a:xfrm flipH="1" flipV="1">
                <a:off x="1120463" y="18692"/>
                <a:ext cx="900855" cy="1745436"/>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grpSp>
        <p:sp>
          <p:nvSpPr>
            <p:cNvPr id="3363" name="Line"/>
            <p:cNvSpPr/>
            <p:nvPr/>
          </p:nvSpPr>
          <p:spPr>
            <a:xfrm flipH="1" flipV="1">
              <a:off x="1671945" y="9983592"/>
              <a:ext cx="1031210" cy="1746244"/>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364" name="Line"/>
            <p:cNvSpPr/>
            <p:nvPr/>
          </p:nvSpPr>
          <p:spPr>
            <a:xfrm flipV="1">
              <a:off x="3942002" y="10013976"/>
              <a:ext cx="947405" cy="1771122"/>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365" name="Line"/>
            <p:cNvSpPr/>
            <p:nvPr/>
          </p:nvSpPr>
          <p:spPr>
            <a:xfrm flipV="1">
              <a:off x="-1" y="164727"/>
              <a:ext cx="2" cy="13367277"/>
            </a:xfrm>
            <a:prstGeom prst="line">
              <a:avLst/>
            </a:prstGeom>
            <a:noFill/>
            <a:ln w="38100" cap="flat">
              <a:solidFill>
                <a:srgbClr val="000000"/>
              </a:solidFill>
              <a:prstDash val="sysDot"/>
              <a:miter lim="400000"/>
            </a:ln>
            <a:effectLst/>
          </p:spPr>
          <p:txBody>
            <a:bodyPr wrap="square" lIns="71437" tIns="71437" rIns="71437" bIns="71437" numCol="1" anchor="ctr">
              <a:noAutofit/>
            </a:bodyPr>
            <a:lstStyle/>
            <a:p>
              <a:pPr>
                <a:defRPr b="0" sz="3000">
                  <a:solidFill>
                    <a:srgbClr val="FFFFFF"/>
                  </a:solidFill>
                </a:defRPr>
              </a:pPr>
            </a:p>
          </p:txBody>
        </p:sp>
        <p:sp>
          <p:nvSpPr>
            <p:cNvPr id="3366" name="Rectangle"/>
            <p:cNvSpPr/>
            <p:nvPr/>
          </p:nvSpPr>
          <p:spPr>
            <a:xfrm>
              <a:off x="1488866" y="8984015"/>
              <a:ext cx="226045" cy="849713"/>
            </a:xfrm>
            <a:prstGeom prst="rect">
              <a:avLst/>
            </a:prstGeom>
            <a:solidFill>
              <a:srgbClr val="000000"/>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367" name="Rectangle"/>
            <p:cNvSpPr/>
            <p:nvPr/>
          </p:nvSpPr>
          <p:spPr>
            <a:xfrm rot="16200000">
              <a:off x="1288536" y="10597577"/>
              <a:ext cx="626704" cy="636884"/>
            </a:xfrm>
            <a:prstGeom prst="rect">
              <a:avLst/>
            </a:prstGeom>
            <a:solidFill>
              <a:schemeClr val="accent1">
                <a:lumOff val="16847"/>
              </a:schemeClr>
            </a:solid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3368" name="Rectangle"/>
            <p:cNvSpPr/>
            <p:nvPr/>
          </p:nvSpPr>
          <p:spPr>
            <a:xfrm>
              <a:off x="2706539" y="8984015"/>
              <a:ext cx="226045" cy="849713"/>
            </a:xfrm>
            <a:prstGeom prst="rect">
              <a:avLst/>
            </a:prstGeom>
            <a:solidFill>
              <a:srgbClr val="000000"/>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369" name="Rectangle"/>
            <p:cNvSpPr/>
            <p:nvPr/>
          </p:nvSpPr>
          <p:spPr>
            <a:xfrm>
              <a:off x="3790479" y="8984015"/>
              <a:ext cx="226045" cy="849713"/>
            </a:xfrm>
            <a:prstGeom prst="rect">
              <a:avLst/>
            </a:prstGeom>
            <a:solidFill>
              <a:srgbClr val="000000"/>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370" name="Rectangle"/>
            <p:cNvSpPr/>
            <p:nvPr/>
          </p:nvSpPr>
          <p:spPr>
            <a:xfrm>
              <a:off x="4874419" y="8984015"/>
              <a:ext cx="226045" cy="849713"/>
            </a:xfrm>
            <a:prstGeom prst="rect">
              <a:avLst/>
            </a:prstGeom>
            <a:solidFill>
              <a:srgbClr val="000000"/>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371" name="Rectangle"/>
            <p:cNvSpPr/>
            <p:nvPr/>
          </p:nvSpPr>
          <p:spPr>
            <a:xfrm rot="16200000">
              <a:off x="2506209" y="10597576"/>
              <a:ext cx="626704" cy="636883"/>
            </a:xfrm>
            <a:prstGeom prst="rect">
              <a:avLst/>
            </a:prstGeom>
            <a:solidFill>
              <a:schemeClr val="accent1">
                <a:lumOff val="16847"/>
              </a:schemeClr>
            </a:solid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3372" name="Rectangle"/>
            <p:cNvSpPr/>
            <p:nvPr/>
          </p:nvSpPr>
          <p:spPr>
            <a:xfrm rot="16200000">
              <a:off x="3590149" y="10597576"/>
              <a:ext cx="626704" cy="636883"/>
            </a:xfrm>
            <a:prstGeom prst="rect">
              <a:avLst/>
            </a:prstGeom>
            <a:solidFill>
              <a:schemeClr val="accent1">
                <a:lumOff val="16847"/>
              </a:schemeClr>
            </a:solid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3373" name="Rectangle"/>
            <p:cNvSpPr/>
            <p:nvPr/>
          </p:nvSpPr>
          <p:spPr>
            <a:xfrm rot="16200000">
              <a:off x="4674089" y="10597576"/>
              <a:ext cx="626704" cy="636883"/>
            </a:xfrm>
            <a:prstGeom prst="rect">
              <a:avLst/>
            </a:prstGeom>
            <a:solidFill>
              <a:schemeClr val="accent1">
                <a:lumOff val="16847"/>
              </a:schemeClr>
            </a:solid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pic>
          <p:nvPicPr>
            <p:cNvPr id="3374" name="Image" descr="Image"/>
            <p:cNvPicPr>
              <a:picLocks noChangeAspect="1"/>
            </p:cNvPicPr>
            <p:nvPr/>
          </p:nvPicPr>
          <p:blipFill>
            <a:blip r:embed="rId3">
              <a:extLst/>
            </a:blip>
            <a:stretch>
              <a:fillRect/>
            </a:stretch>
          </p:blipFill>
          <p:spPr>
            <a:xfrm>
              <a:off x="1105362" y="11990465"/>
              <a:ext cx="1037619" cy="1016001"/>
            </a:xfrm>
            <a:prstGeom prst="rect">
              <a:avLst/>
            </a:prstGeom>
            <a:ln w="12700" cap="flat">
              <a:solidFill>
                <a:srgbClr val="000000"/>
              </a:solidFill>
              <a:prstDash val="solid"/>
              <a:miter lim="400000"/>
            </a:ln>
            <a:effectLst/>
          </p:spPr>
        </p:pic>
        <p:pic>
          <p:nvPicPr>
            <p:cNvPr id="3375" name="Image" descr="Image"/>
            <p:cNvPicPr>
              <a:picLocks noChangeAspect="1"/>
            </p:cNvPicPr>
            <p:nvPr/>
          </p:nvPicPr>
          <p:blipFill>
            <a:blip r:embed="rId4">
              <a:extLst/>
            </a:blip>
            <a:stretch>
              <a:fillRect/>
            </a:stretch>
          </p:blipFill>
          <p:spPr>
            <a:xfrm>
              <a:off x="2268287" y="11990465"/>
              <a:ext cx="1039093" cy="1016001"/>
            </a:xfrm>
            <a:prstGeom prst="rect">
              <a:avLst/>
            </a:prstGeom>
            <a:ln w="12700" cap="flat">
              <a:solidFill>
                <a:srgbClr val="000000"/>
              </a:solidFill>
              <a:prstDash val="solid"/>
              <a:miter lim="400000"/>
            </a:ln>
            <a:effectLst/>
          </p:spPr>
        </p:pic>
        <p:pic>
          <p:nvPicPr>
            <p:cNvPr id="3376" name="Image" descr="Image"/>
            <p:cNvPicPr>
              <a:picLocks noChangeAspect="1"/>
            </p:cNvPicPr>
            <p:nvPr/>
          </p:nvPicPr>
          <p:blipFill>
            <a:blip r:embed="rId5">
              <a:extLst/>
            </a:blip>
            <a:stretch>
              <a:fillRect/>
            </a:stretch>
          </p:blipFill>
          <p:spPr>
            <a:xfrm>
              <a:off x="4509439" y="11999335"/>
              <a:ext cx="1022031" cy="998262"/>
            </a:xfrm>
            <a:prstGeom prst="rect">
              <a:avLst/>
            </a:prstGeom>
            <a:ln w="12700" cap="flat">
              <a:solidFill>
                <a:srgbClr val="000000"/>
              </a:solidFill>
              <a:prstDash val="solid"/>
              <a:miter lim="400000"/>
            </a:ln>
            <a:effectLst/>
          </p:spPr>
        </p:pic>
        <p:pic>
          <p:nvPicPr>
            <p:cNvPr id="3377" name="Image" descr="Image"/>
            <p:cNvPicPr>
              <a:picLocks noChangeAspect="1"/>
            </p:cNvPicPr>
            <p:nvPr/>
          </p:nvPicPr>
          <p:blipFill>
            <a:blip r:embed="rId6">
              <a:extLst/>
            </a:blip>
            <a:stretch>
              <a:fillRect/>
            </a:stretch>
          </p:blipFill>
          <p:spPr>
            <a:xfrm>
              <a:off x="3400743" y="11990799"/>
              <a:ext cx="1015332" cy="1015332"/>
            </a:xfrm>
            <a:prstGeom prst="rect">
              <a:avLst/>
            </a:prstGeom>
            <a:ln w="12700" cap="flat">
              <a:solidFill>
                <a:srgbClr val="000000"/>
              </a:solidFill>
              <a:prstDash val="solid"/>
              <a:miter lim="400000"/>
            </a:ln>
            <a:effectLst/>
          </p:spPr>
        </p:pic>
        <p:sp>
          <p:nvSpPr>
            <p:cNvPr id="3378" name="Line"/>
            <p:cNvSpPr/>
            <p:nvPr/>
          </p:nvSpPr>
          <p:spPr>
            <a:xfrm flipV="1">
              <a:off x="1625639" y="7033365"/>
              <a:ext cx="1" cy="1752408"/>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379" name="Rectangle"/>
            <p:cNvSpPr/>
            <p:nvPr/>
          </p:nvSpPr>
          <p:spPr>
            <a:xfrm>
              <a:off x="1512617" y="5977564"/>
              <a:ext cx="226045" cy="849714"/>
            </a:xfrm>
            <a:prstGeom prst="rect">
              <a:avLst/>
            </a:prstGeom>
            <a:solidFill>
              <a:srgbClr val="000000"/>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380" name="Rectangle"/>
            <p:cNvSpPr/>
            <p:nvPr/>
          </p:nvSpPr>
          <p:spPr>
            <a:xfrm rot="16200000">
              <a:off x="1312287" y="7591128"/>
              <a:ext cx="626705" cy="636883"/>
            </a:xfrm>
            <a:prstGeom prst="rect">
              <a:avLst/>
            </a:prstGeom>
            <a:solidFill>
              <a:schemeClr val="accent1">
                <a:lumOff val="16847"/>
              </a:schemeClr>
            </a:solid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3381" name="Rectangle"/>
            <p:cNvSpPr/>
            <p:nvPr/>
          </p:nvSpPr>
          <p:spPr>
            <a:xfrm>
              <a:off x="2730290" y="5977564"/>
              <a:ext cx="226045" cy="849714"/>
            </a:xfrm>
            <a:prstGeom prst="rect">
              <a:avLst/>
            </a:prstGeom>
            <a:solidFill>
              <a:srgbClr val="000000"/>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382" name="Rectangle"/>
            <p:cNvSpPr/>
            <p:nvPr/>
          </p:nvSpPr>
          <p:spPr>
            <a:xfrm>
              <a:off x="3814230" y="5977564"/>
              <a:ext cx="226045" cy="849714"/>
            </a:xfrm>
            <a:prstGeom prst="rect">
              <a:avLst/>
            </a:prstGeom>
            <a:solidFill>
              <a:srgbClr val="000000"/>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383" name="Rectangle"/>
            <p:cNvSpPr/>
            <p:nvPr/>
          </p:nvSpPr>
          <p:spPr>
            <a:xfrm>
              <a:off x="4898170" y="5977564"/>
              <a:ext cx="226045" cy="849714"/>
            </a:xfrm>
            <a:prstGeom prst="rect">
              <a:avLst/>
            </a:prstGeom>
            <a:solidFill>
              <a:srgbClr val="000000"/>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384" name="Line"/>
            <p:cNvSpPr/>
            <p:nvPr/>
          </p:nvSpPr>
          <p:spPr>
            <a:xfrm flipV="1">
              <a:off x="2843312" y="7033365"/>
              <a:ext cx="1" cy="1752408"/>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385" name="Rectangle"/>
            <p:cNvSpPr/>
            <p:nvPr/>
          </p:nvSpPr>
          <p:spPr>
            <a:xfrm rot="16200000">
              <a:off x="2529960" y="7591127"/>
              <a:ext cx="626705" cy="636883"/>
            </a:xfrm>
            <a:prstGeom prst="rect">
              <a:avLst/>
            </a:prstGeom>
            <a:solidFill>
              <a:schemeClr val="accent1">
                <a:lumOff val="16847"/>
              </a:schemeClr>
            </a:solid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3386" name="Line"/>
            <p:cNvSpPr/>
            <p:nvPr/>
          </p:nvSpPr>
          <p:spPr>
            <a:xfrm flipV="1">
              <a:off x="3927252" y="7033365"/>
              <a:ext cx="1" cy="1752408"/>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387" name="Rectangle"/>
            <p:cNvSpPr/>
            <p:nvPr/>
          </p:nvSpPr>
          <p:spPr>
            <a:xfrm rot="16200000">
              <a:off x="3613900" y="7591127"/>
              <a:ext cx="626705" cy="636883"/>
            </a:xfrm>
            <a:prstGeom prst="rect">
              <a:avLst/>
            </a:prstGeom>
            <a:solidFill>
              <a:schemeClr val="accent1">
                <a:lumOff val="16847"/>
              </a:schemeClr>
            </a:solid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3388" name="Line"/>
            <p:cNvSpPr/>
            <p:nvPr/>
          </p:nvSpPr>
          <p:spPr>
            <a:xfrm flipV="1">
              <a:off x="5011192" y="7033365"/>
              <a:ext cx="1" cy="1752408"/>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389" name="Rectangle"/>
            <p:cNvSpPr/>
            <p:nvPr/>
          </p:nvSpPr>
          <p:spPr>
            <a:xfrm rot="16200000">
              <a:off x="4697839" y="7591127"/>
              <a:ext cx="626705" cy="636883"/>
            </a:xfrm>
            <a:prstGeom prst="rect">
              <a:avLst/>
            </a:prstGeom>
            <a:solidFill>
              <a:schemeClr val="accent1">
                <a:lumOff val="16847"/>
              </a:schemeClr>
            </a:solid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3390" name="Rectangle"/>
            <p:cNvSpPr/>
            <p:nvPr/>
          </p:nvSpPr>
          <p:spPr>
            <a:xfrm>
              <a:off x="1488866" y="2971115"/>
              <a:ext cx="226045" cy="849714"/>
            </a:xfrm>
            <a:prstGeom prst="rect">
              <a:avLst/>
            </a:prstGeom>
            <a:solidFill>
              <a:srgbClr val="000000"/>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391" name="Rectangle"/>
            <p:cNvSpPr/>
            <p:nvPr/>
          </p:nvSpPr>
          <p:spPr>
            <a:xfrm rot="16200000">
              <a:off x="1288536" y="4584677"/>
              <a:ext cx="626704" cy="636883"/>
            </a:xfrm>
            <a:prstGeom prst="rect">
              <a:avLst/>
            </a:prstGeom>
            <a:solidFill>
              <a:schemeClr val="accent1">
                <a:lumOff val="16847"/>
              </a:schemeClr>
            </a:solid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3392" name="Rectangle"/>
            <p:cNvSpPr/>
            <p:nvPr/>
          </p:nvSpPr>
          <p:spPr>
            <a:xfrm>
              <a:off x="2706539" y="2971115"/>
              <a:ext cx="226045" cy="849714"/>
            </a:xfrm>
            <a:prstGeom prst="rect">
              <a:avLst/>
            </a:prstGeom>
            <a:solidFill>
              <a:srgbClr val="000000"/>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393" name="Rectangle"/>
            <p:cNvSpPr/>
            <p:nvPr/>
          </p:nvSpPr>
          <p:spPr>
            <a:xfrm>
              <a:off x="3790479" y="2971115"/>
              <a:ext cx="226045" cy="849714"/>
            </a:xfrm>
            <a:prstGeom prst="rect">
              <a:avLst/>
            </a:prstGeom>
            <a:solidFill>
              <a:srgbClr val="000000"/>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394" name="Rectangle"/>
            <p:cNvSpPr/>
            <p:nvPr/>
          </p:nvSpPr>
          <p:spPr>
            <a:xfrm>
              <a:off x="4874419" y="2971115"/>
              <a:ext cx="226045" cy="849714"/>
            </a:xfrm>
            <a:prstGeom prst="rect">
              <a:avLst/>
            </a:prstGeom>
            <a:solidFill>
              <a:srgbClr val="000000"/>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395" name="Rectangle"/>
            <p:cNvSpPr/>
            <p:nvPr/>
          </p:nvSpPr>
          <p:spPr>
            <a:xfrm rot="16200000">
              <a:off x="2506209" y="4584675"/>
              <a:ext cx="626704" cy="636884"/>
            </a:xfrm>
            <a:prstGeom prst="rect">
              <a:avLst/>
            </a:prstGeom>
            <a:solidFill>
              <a:schemeClr val="accent1">
                <a:lumOff val="16847"/>
              </a:schemeClr>
            </a:solid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3396" name="Rectangle"/>
            <p:cNvSpPr/>
            <p:nvPr/>
          </p:nvSpPr>
          <p:spPr>
            <a:xfrm rot="16200000">
              <a:off x="3590149" y="4584675"/>
              <a:ext cx="626704" cy="636884"/>
            </a:xfrm>
            <a:prstGeom prst="rect">
              <a:avLst/>
            </a:prstGeom>
            <a:solidFill>
              <a:schemeClr val="accent1">
                <a:lumOff val="16847"/>
              </a:schemeClr>
            </a:solid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3397" name="Rectangle"/>
            <p:cNvSpPr/>
            <p:nvPr/>
          </p:nvSpPr>
          <p:spPr>
            <a:xfrm rot="16200000">
              <a:off x="4674089" y="4584675"/>
              <a:ext cx="626704" cy="636884"/>
            </a:xfrm>
            <a:prstGeom prst="rect">
              <a:avLst/>
            </a:prstGeom>
            <a:solidFill>
              <a:schemeClr val="accent1">
                <a:lumOff val="16847"/>
              </a:schemeClr>
            </a:solid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3398" name="…"/>
            <p:cNvSpPr txBox="1"/>
            <p:nvPr/>
          </p:nvSpPr>
          <p:spPr>
            <a:xfrm rot="16200000">
              <a:off x="2911665" y="1003192"/>
              <a:ext cx="546372" cy="6902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0">
                  <a:latin typeface="Georgia"/>
                  <a:ea typeface="Georgia"/>
                  <a:cs typeface="Georgia"/>
                  <a:sym typeface="Georgia"/>
                </a:defRPr>
              </a:lvl1pPr>
            </a:lstStyle>
            <a:p>
              <a:pPr/>
              <a:r>
                <a:t>…</a:t>
              </a:r>
            </a:p>
          </p:txBody>
        </p:sp>
        <p:pic>
          <p:nvPicPr>
            <p:cNvPr id="3399" name="mathbf_w_1.pdf" descr="mathbf_w_1.pdf"/>
            <p:cNvPicPr>
              <a:picLocks noChangeAspect="1"/>
            </p:cNvPicPr>
            <p:nvPr/>
          </p:nvPicPr>
          <p:blipFill>
            <a:blip r:embed="rId7">
              <a:extLst/>
            </a:blip>
            <a:stretch>
              <a:fillRect/>
            </a:stretch>
          </p:blipFill>
          <p:spPr>
            <a:xfrm>
              <a:off x="4771607" y="10808352"/>
              <a:ext cx="463805" cy="253989"/>
            </a:xfrm>
            <a:prstGeom prst="rect">
              <a:avLst/>
            </a:prstGeom>
            <a:ln w="12700" cap="flat">
              <a:noFill/>
              <a:miter lim="400000"/>
            </a:ln>
            <a:effectLst/>
          </p:spPr>
        </p:pic>
        <p:pic>
          <p:nvPicPr>
            <p:cNvPr id="3400" name="mathbf_w_2.pdf" descr="mathbf_w_2.pdf"/>
            <p:cNvPicPr>
              <a:picLocks noChangeAspect="1"/>
            </p:cNvPicPr>
            <p:nvPr/>
          </p:nvPicPr>
          <p:blipFill>
            <a:blip r:embed="rId8">
              <a:extLst/>
            </a:blip>
            <a:stretch>
              <a:fillRect/>
            </a:stretch>
          </p:blipFill>
          <p:spPr>
            <a:xfrm>
              <a:off x="4766086" y="7782574"/>
              <a:ext cx="474848" cy="253989"/>
            </a:xfrm>
            <a:prstGeom prst="rect">
              <a:avLst/>
            </a:prstGeom>
            <a:ln w="12700" cap="flat">
              <a:noFill/>
              <a:miter lim="400000"/>
            </a:ln>
            <a:effectLst/>
          </p:spPr>
        </p:pic>
        <p:pic>
          <p:nvPicPr>
            <p:cNvPr id="3401" name="mathbf_w_3.pdf" descr="mathbf_w_3.pdf"/>
            <p:cNvPicPr>
              <a:picLocks noChangeAspect="1"/>
            </p:cNvPicPr>
            <p:nvPr/>
          </p:nvPicPr>
          <p:blipFill>
            <a:blip r:embed="rId9">
              <a:extLst/>
            </a:blip>
            <a:stretch>
              <a:fillRect/>
            </a:stretch>
          </p:blipFill>
          <p:spPr>
            <a:xfrm>
              <a:off x="4750018" y="4781223"/>
              <a:ext cx="474848" cy="253989"/>
            </a:xfrm>
            <a:prstGeom prst="rect">
              <a:avLst/>
            </a:prstGeom>
            <a:ln w="12700" cap="flat">
              <a:noFill/>
              <a:miter lim="400000"/>
            </a:ln>
            <a:effectLst/>
          </p:spPr>
        </p:pic>
        <p:pic>
          <p:nvPicPr>
            <p:cNvPr id="3402" name="mathbf_w_1.pdf" descr="mathbf_w_1.pdf"/>
            <p:cNvPicPr>
              <a:picLocks noChangeAspect="1"/>
            </p:cNvPicPr>
            <p:nvPr/>
          </p:nvPicPr>
          <p:blipFill>
            <a:blip r:embed="rId7">
              <a:extLst/>
            </a:blip>
            <a:stretch>
              <a:fillRect/>
            </a:stretch>
          </p:blipFill>
          <p:spPr>
            <a:xfrm>
              <a:off x="3679633" y="10796138"/>
              <a:ext cx="463805" cy="253989"/>
            </a:xfrm>
            <a:prstGeom prst="rect">
              <a:avLst/>
            </a:prstGeom>
            <a:ln w="12700" cap="flat">
              <a:noFill/>
              <a:miter lim="400000"/>
            </a:ln>
            <a:effectLst/>
          </p:spPr>
        </p:pic>
        <p:pic>
          <p:nvPicPr>
            <p:cNvPr id="3403" name="mathbf_w_2.pdf" descr="mathbf_w_2.pdf"/>
            <p:cNvPicPr>
              <a:picLocks noChangeAspect="1"/>
            </p:cNvPicPr>
            <p:nvPr/>
          </p:nvPicPr>
          <p:blipFill>
            <a:blip r:embed="rId8">
              <a:extLst/>
            </a:blip>
            <a:stretch>
              <a:fillRect/>
            </a:stretch>
          </p:blipFill>
          <p:spPr>
            <a:xfrm>
              <a:off x="3674111" y="7770361"/>
              <a:ext cx="474849" cy="253989"/>
            </a:xfrm>
            <a:prstGeom prst="rect">
              <a:avLst/>
            </a:prstGeom>
            <a:ln w="12700" cap="flat">
              <a:noFill/>
              <a:miter lim="400000"/>
            </a:ln>
            <a:effectLst/>
          </p:spPr>
        </p:pic>
        <p:pic>
          <p:nvPicPr>
            <p:cNvPr id="3404" name="mathbf_w_3.pdf" descr="mathbf_w_3.pdf"/>
            <p:cNvPicPr>
              <a:picLocks noChangeAspect="1"/>
            </p:cNvPicPr>
            <p:nvPr/>
          </p:nvPicPr>
          <p:blipFill>
            <a:blip r:embed="rId9">
              <a:extLst/>
            </a:blip>
            <a:stretch>
              <a:fillRect/>
            </a:stretch>
          </p:blipFill>
          <p:spPr>
            <a:xfrm>
              <a:off x="3658044" y="4769009"/>
              <a:ext cx="474848" cy="253989"/>
            </a:xfrm>
            <a:prstGeom prst="rect">
              <a:avLst/>
            </a:prstGeom>
            <a:ln w="12700" cap="flat">
              <a:noFill/>
              <a:miter lim="400000"/>
            </a:ln>
            <a:effectLst/>
          </p:spPr>
        </p:pic>
        <p:pic>
          <p:nvPicPr>
            <p:cNvPr id="3405" name="mathbf_w_1.pdf" descr="mathbf_w_1.pdf"/>
            <p:cNvPicPr>
              <a:picLocks noChangeAspect="1"/>
            </p:cNvPicPr>
            <p:nvPr/>
          </p:nvPicPr>
          <p:blipFill>
            <a:blip r:embed="rId7">
              <a:extLst/>
            </a:blip>
            <a:stretch>
              <a:fillRect/>
            </a:stretch>
          </p:blipFill>
          <p:spPr>
            <a:xfrm>
              <a:off x="2595693" y="10796138"/>
              <a:ext cx="463806" cy="253989"/>
            </a:xfrm>
            <a:prstGeom prst="rect">
              <a:avLst/>
            </a:prstGeom>
            <a:ln w="12700" cap="flat">
              <a:noFill/>
              <a:miter lim="400000"/>
            </a:ln>
            <a:effectLst/>
          </p:spPr>
        </p:pic>
        <p:pic>
          <p:nvPicPr>
            <p:cNvPr id="3406" name="mathbf_w_2.pdf" descr="mathbf_w_2.pdf"/>
            <p:cNvPicPr>
              <a:picLocks noChangeAspect="1"/>
            </p:cNvPicPr>
            <p:nvPr/>
          </p:nvPicPr>
          <p:blipFill>
            <a:blip r:embed="rId8">
              <a:extLst/>
            </a:blip>
            <a:stretch>
              <a:fillRect/>
            </a:stretch>
          </p:blipFill>
          <p:spPr>
            <a:xfrm>
              <a:off x="2590172" y="7770361"/>
              <a:ext cx="474848" cy="253989"/>
            </a:xfrm>
            <a:prstGeom prst="rect">
              <a:avLst/>
            </a:prstGeom>
            <a:ln w="12700" cap="flat">
              <a:noFill/>
              <a:miter lim="400000"/>
            </a:ln>
            <a:effectLst/>
          </p:spPr>
        </p:pic>
        <p:pic>
          <p:nvPicPr>
            <p:cNvPr id="3407" name="mathbf_w_3.pdf" descr="mathbf_w_3.pdf"/>
            <p:cNvPicPr>
              <a:picLocks noChangeAspect="1"/>
            </p:cNvPicPr>
            <p:nvPr/>
          </p:nvPicPr>
          <p:blipFill>
            <a:blip r:embed="rId9">
              <a:extLst/>
            </a:blip>
            <a:stretch>
              <a:fillRect/>
            </a:stretch>
          </p:blipFill>
          <p:spPr>
            <a:xfrm>
              <a:off x="2574103" y="4769009"/>
              <a:ext cx="474848" cy="253989"/>
            </a:xfrm>
            <a:prstGeom prst="rect">
              <a:avLst/>
            </a:prstGeom>
            <a:ln w="12700" cap="flat">
              <a:noFill/>
              <a:miter lim="400000"/>
            </a:ln>
            <a:effectLst/>
          </p:spPr>
        </p:pic>
        <p:pic>
          <p:nvPicPr>
            <p:cNvPr id="3408" name="mathbf_w_1.pdf" descr="mathbf_w_1.pdf"/>
            <p:cNvPicPr>
              <a:picLocks noChangeAspect="1"/>
            </p:cNvPicPr>
            <p:nvPr/>
          </p:nvPicPr>
          <p:blipFill>
            <a:blip r:embed="rId7">
              <a:extLst/>
            </a:blip>
            <a:stretch>
              <a:fillRect/>
            </a:stretch>
          </p:blipFill>
          <p:spPr>
            <a:xfrm>
              <a:off x="1400303" y="10796138"/>
              <a:ext cx="463805" cy="253989"/>
            </a:xfrm>
            <a:prstGeom prst="rect">
              <a:avLst/>
            </a:prstGeom>
            <a:ln w="12700" cap="flat">
              <a:noFill/>
              <a:miter lim="400000"/>
            </a:ln>
            <a:effectLst/>
          </p:spPr>
        </p:pic>
        <p:pic>
          <p:nvPicPr>
            <p:cNvPr id="3409" name="mathbf_w_2.pdf" descr="mathbf_w_2.pdf"/>
            <p:cNvPicPr>
              <a:picLocks noChangeAspect="1"/>
            </p:cNvPicPr>
            <p:nvPr/>
          </p:nvPicPr>
          <p:blipFill>
            <a:blip r:embed="rId8">
              <a:extLst/>
            </a:blip>
            <a:stretch>
              <a:fillRect/>
            </a:stretch>
          </p:blipFill>
          <p:spPr>
            <a:xfrm>
              <a:off x="1394781" y="7770361"/>
              <a:ext cx="474849" cy="253989"/>
            </a:xfrm>
            <a:prstGeom prst="rect">
              <a:avLst/>
            </a:prstGeom>
            <a:ln w="12700" cap="flat">
              <a:noFill/>
              <a:miter lim="400000"/>
            </a:ln>
            <a:effectLst/>
          </p:spPr>
        </p:pic>
        <p:pic>
          <p:nvPicPr>
            <p:cNvPr id="3410" name="mathbf_w_3.pdf" descr="mathbf_w_3.pdf"/>
            <p:cNvPicPr>
              <a:picLocks noChangeAspect="1"/>
            </p:cNvPicPr>
            <p:nvPr/>
          </p:nvPicPr>
          <p:blipFill>
            <a:blip r:embed="rId9">
              <a:extLst/>
            </a:blip>
            <a:stretch>
              <a:fillRect/>
            </a:stretch>
          </p:blipFill>
          <p:spPr>
            <a:xfrm>
              <a:off x="1378713" y="4769009"/>
              <a:ext cx="474848" cy="253989"/>
            </a:xfrm>
            <a:prstGeom prst="rect">
              <a:avLst/>
            </a:prstGeom>
            <a:ln w="12700" cap="flat">
              <a:noFill/>
              <a:miter lim="400000"/>
            </a:ln>
            <a:effectLst/>
          </p:spPr>
        </p:pic>
        <p:grpSp>
          <p:nvGrpSpPr>
            <p:cNvPr id="3413" name="Group"/>
            <p:cNvGrpSpPr/>
            <p:nvPr/>
          </p:nvGrpSpPr>
          <p:grpSpPr>
            <a:xfrm>
              <a:off x="1633746" y="7088716"/>
              <a:ext cx="2252081" cy="1751968"/>
              <a:chOff x="0" y="0"/>
              <a:chExt cx="2252079" cy="1751966"/>
            </a:xfrm>
          </p:grpSpPr>
          <p:sp>
            <p:nvSpPr>
              <p:cNvPr id="3411" name="Line"/>
              <p:cNvSpPr/>
              <p:nvPr/>
            </p:nvSpPr>
            <p:spPr>
              <a:xfrm flipV="1">
                <a:off x="-1" y="0"/>
                <a:ext cx="1150358" cy="1751967"/>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412" name="Line"/>
              <p:cNvSpPr/>
              <p:nvPr/>
            </p:nvSpPr>
            <p:spPr>
              <a:xfrm flipH="1" flipV="1">
                <a:off x="1292455" y="0"/>
                <a:ext cx="959625" cy="1751967"/>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grpSp>
        <p:grpSp>
          <p:nvGrpSpPr>
            <p:cNvPr id="3416" name="Group"/>
            <p:cNvGrpSpPr/>
            <p:nvPr/>
          </p:nvGrpSpPr>
          <p:grpSpPr>
            <a:xfrm>
              <a:off x="2897457" y="7070023"/>
              <a:ext cx="2021319" cy="1764129"/>
              <a:chOff x="0" y="0"/>
              <a:chExt cx="2021317" cy="1764127"/>
            </a:xfrm>
          </p:grpSpPr>
          <p:sp>
            <p:nvSpPr>
              <p:cNvPr id="3414" name="Line"/>
              <p:cNvSpPr/>
              <p:nvPr/>
            </p:nvSpPr>
            <p:spPr>
              <a:xfrm flipV="1">
                <a:off x="-1" y="-1"/>
                <a:ext cx="966900" cy="1724090"/>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415" name="Line"/>
              <p:cNvSpPr/>
              <p:nvPr/>
            </p:nvSpPr>
            <p:spPr>
              <a:xfrm flipH="1" flipV="1">
                <a:off x="1120463" y="18692"/>
                <a:ext cx="900855" cy="1745436"/>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grpSp>
        <p:sp>
          <p:nvSpPr>
            <p:cNvPr id="3417" name="Line"/>
            <p:cNvSpPr/>
            <p:nvPr/>
          </p:nvSpPr>
          <p:spPr>
            <a:xfrm flipH="1" flipV="1">
              <a:off x="1713788" y="7033364"/>
              <a:ext cx="1031210" cy="1746244"/>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418" name="Line"/>
            <p:cNvSpPr/>
            <p:nvPr/>
          </p:nvSpPr>
          <p:spPr>
            <a:xfrm flipV="1">
              <a:off x="3983845" y="7063748"/>
              <a:ext cx="947405" cy="1771123"/>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419" name="conv w overlap"/>
            <p:cNvSpPr txBox="1"/>
            <p:nvPr/>
          </p:nvSpPr>
          <p:spPr>
            <a:xfrm>
              <a:off x="666060" y="-1"/>
              <a:ext cx="5291566" cy="10064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lvl1pPr>
                <a:defRPr b="0" sz="5000">
                  <a:latin typeface="Avenir Book"/>
                  <a:ea typeface="Avenir Book"/>
                  <a:cs typeface="Avenir Book"/>
                  <a:sym typeface="Avenir Book"/>
                </a:defRPr>
              </a:lvl1pPr>
            </a:lstStyle>
            <a:p>
              <a:pPr/>
              <a:r>
                <a:t>conv w overlap</a:t>
              </a:r>
            </a:p>
          </p:txBody>
        </p:sp>
        <p:grpSp>
          <p:nvGrpSpPr>
            <p:cNvPr id="3432" name="Group"/>
            <p:cNvGrpSpPr/>
            <p:nvPr/>
          </p:nvGrpSpPr>
          <p:grpSpPr>
            <a:xfrm>
              <a:off x="1564209" y="1932515"/>
              <a:ext cx="3385554" cy="1002738"/>
              <a:chOff x="0" y="204249"/>
              <a:chExt cx="3385553" cy="1002737"/>
            </a:xfrm>
          </p:grpSpPr>
          <p:sp>
            <p:nvSpPr>
              <p:cNvPr id="3420" name="Line"/>
              <p:cNvSpPr/>
              <p:nvPr/>
            </p:nvSpPr>
            <p:spPr>
              <a:xfrm flipV="1">
                <a:off x="0" y="204250"/>
                <a:ext cx="1" cy="972272"/>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421" name="Line"/>
              <p:cNvSpPr/>
              <p:nvPr/>
            </p:nvSpPr>
            <p:spPr>
              <a:xfrm flipV="1">
                <a:off x="1217672" y="204250"/>
                <a:ext cx="1" cy="972272"/>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422" name="Line"/>
              <p:cNvSpPr/>
              <p:nvPr/>
            </p:nvSpPr>
            <p:spPr>
              <a:xfrm flipV="1">
                <a:off x="2301613" y="204250"/>
                <a:ext cx="1" cy="972272"/>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423" name="Line"/>
              <p:cNvSpPr/>
              <p:nvPr/>
            </p:nvSpPr>
            <p:spPr>
              <a:xfrm flipV="1">
                <a:off x="3385553" y="204250"/>
                <a:ext cx="1" cy="972272"/>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grpSp>
            <p:nvGrpSpPr>
              <p:cNvPr id="3426" name="Group"/>
              <p:cNvGrpSpPr/>
              <p:nvPr/>
            </p:nvGrpSpPr>
            <p:grpSpPr>
              <a:xfrm>
                <a:off x="8106" y="234959"/>
                <a:ext cx="2252081" cy="972028"/>
                <a:chOff x="0" y="234959"/>
                <a:chExt cx="2252079" cy="972027"/>
              </a:xfrm>
            </p:grpSpPr>
            <p:sp>
              <p:nvSpPr>
                <p:cNvPr id="3424" name="Line"/>
                <p:cNvSpPr/>
                <p:nvPr/>
              </p:nvSpPr>
              <p:spPr>
                <a:xfrm flipV="1">
                  <a:off x="0" y="234959"/>
                  <a:ext cx="1150357" cy="972028"/>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425" name="Line"/>
                <p:cNvSpPr/>
                <p:nvPr/>
              </p:nvSpPr>
              <p:spPr>
                <a:xfrm flipH="1" flipV="1">
                  <a:off x="1292455" y="234959"/>
                  <a:ext cx="959625" cy="972028"/>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grpSp>
          <p:grpSp>
            <p:nvGrpSpPr>
              <p:cNvPr id="3429" name="Group"/>
              <p:cNvGrpSpPr/>
              <p:nvPr/>
            </p:nvGrpSpPr>
            <p:grpSpPr>
              <a:xfrm>
                <a:off x="1271818" y="224588"/>
                <a:ext cx="2021318" cy="978775"/>
                <a:chOff x="0" y="183641"/>
                <a:chExt cx="2021317" cy="978774"/>
              </a:xfrm>
            </p:grpSpPr>
            <p:sp>
              <p:nvSpPr>
                <p:cNvPr id="3427" name="Line"/>
                <p:cNvSpPr/>
                <p:nvPr/>
              </p:nvSpPr>
              <p:spPr>
                <a:xfrm flipV="1">
                  <a:off x="-1" y="183641"/>
                  <a:ext cx="966900" cy="956561"/>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428" name="Line"/>
                <p:cNvSpPr/>
                <p:nvPr/>
              </p:nvSpPr>
              <p:spPr>
                <a:xfrm flipH="1" flipV="1">
                  <a:off x="1120463" y="194012"/>
                  <a:ext cx="900855" cy="968404"/>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grpSp>
          <p:sp>
            <p:nvSpPr>
              <p:cNvPr id="3430" name="Line"/>
              <p:cNvSpPr/>
              <p:nvPr/>
            </p:nvSpPr>
            <p:spPr>
              <a:xfrm flipH="1" flipV="1">
                <a:off x="88149" y="204249"/>
                <a:ext cx="1031209" cy="968853"/>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431" name="Line"/>
              <p:cNvSpPr/>
              <p:nvPr/>
            </p:nvSpPr>
            <p:spPr>
              <a:xfrm flipV="1">
                <a:off x="2358205" y="221107"/>
                <a:ext cx="947405" cy="982655"/>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grpSp>
      </p:grpSp>
      <p:grpSp>
        <p:nvGrpSpPr>
          <p:cNvPr id="3483" name="Group"/>
          <p:cNvGrpSpPr/>
          <p:nvPr/>
        </p:nvGrpSpPr>
        <p:grpSpPr>
          <a:xfrm>
            <a:off x="12766115" y="9634"/>
            <a:ext cx="5368955" cy="13532004"/>
            <a:chOff x="0" y="0"/>
            <a:chExt cx="5368954" cy="13532003"/>
          </a:xfrm>
        </p:grpSpPr>
        <p:sp>
          <p:nvSpPr>
            <p:cNvPr id="3434" name="conv pyramid"/>
            <p:cNvSpPr txBox="1"/>
            <p:nvPr/>
          </p:nvSpPr>
          <p:spPr>
            <a:xfrm>
              <a:off x="77389" y="-1"/>
              <a:ext cx="5291566" cy="10064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lvl1pPr>
                <a:defRPr b="0" sz="5000">
                  <a:latin typeface="Avenir Book"/>
                  <a:ea typeface="Avenir Book"/>
                  <a:cs typeface="Avenir Book"/>
                  <a:sym typeface="Avenir Book"/>
                </a:defRPr>
              </a:lvl1pPr>
            </a:lstStyle>
            <a:p>
              <a:pPr/>
              <a:r>
                <a:t>conv pyramid</a:t>
              </a:r>
            </a:p>
          </p:txBody>
        </p:sp>
        <p:sp>
          <p:nvSpPr>
            <p:cNvPr id="3435" name="Line"/>
            <p:cNvSpPr/>
            <p:nvPr/>
          </p:nvSpPr>
          <p:spPr>
            <a:xfrm flipV="1">
              <a:off x="-1" y="164727"/>
              <a:ext cx="2" cy="13367277"/>
            </a:xfrm>
            <a:prstGeom prst="line">
              <a:avLst/>
            </a:prstGeom>
            <a:noFill/>
            <a:ln w="38100" cap="flat">
              <a:solidFill>
                <a:srgbClr val="000000"/>
              </a:solidFill>
              <a:prstDash val="sysDot"/>
              <a:miter lim="400000"/>
            </a:ln>
            <a:effectLst/>
          </p:spPr>
          <p:txBody>
            <a:bodyPr wrap="square" lIns="71437" tIns="71437" rIns="71437" bIns="71437" numCol="1" anchor="ctr">
              <a:noAutofit/>
            </a:bodyPr>
            <a:lstStyle/>
            <a:p>
              <a:pPr>
                <a:defRPr b="0" sz="3000">
                  <a:solidFill>
                    <a:srgbClr val="FFFFFF"/>
                  </a:solidFill>
                </a:defRPr>
              </a:pPr>
            </a:p>
          </p:txBody>
        </p:sp>
        <p:sp>
          <p:nvSpPr>
            <p:cNvPr id="3436" name="Line"/>
            <p:cNvSpPr/>
            <p:nvPr/>
          </p:nvSpPr>
          <p:spPr>
            <a:xfrm flipV="1">
              <a:off x="4507394" y="4040340"/>
              <a:ext cx="1" cy="1752408"/>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437" name="Line"/>
            <p:cNvSpPr/>
            <p:nvPr/>
          </p:nvSpPr>
          <p:spPr>
            <a:xfrm flipV="1">
              <a:off x="2577362" y="4070723"/>
              <a:ext cx="1850089" cy="1850090"/>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438" name="Line"/>
            <p:cNvSpPr/>
            <p:nvPr/>
          </p:nvSpPr>
          <p:spPr>
            <a:xfrm flipV="1">
              <a:off x="1121841" y="10028350"/>
              <a:ext cx="1" cy="1752409"/>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439" name="Line"/>
            <p:cNvSpPr/>
            <p:nvPr/>
          </p:nvSpPr>
          <p:spPr>
            <a:xfrm flipV="1">
              <a:off x="2339514" y="10028350"/>
              <a:ext cx="1" cy="1752409"/>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440" name="Line"/>
            <p:cNvSpPr/>
            <p:nvPr/>
          </p:nvSpPr>
          <p:spPr>
            <a:xfrm flipV="1">
              <a:off x="3423454" y="10028350"/>
              <a:ext cx="1" cy="1752409"/>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441" name="Line"/>
            <p:cNvSpPr/>
            <p:nvPr/>
          </p:nvSpPr>
          <p:spPr>
            <a:xfrm flipV="1">
              <a:off x="4507394" y="10028350"/>
              <a:ext cx="1" cy="1752409"/>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grpSp>
          <p:nvGrpSpPr>
            <p:cNvPr id="3444" name="Group"/>
            <p:cNvGrpSpPr/>
            <p:nvPr/>
          </p:nvGrpSpPr>
          <p:grpSpPr>
            <a:xfrm>
              <a:off x="1129948" y="10083701"/>
              <a:ext cx="2252081" cy="1751968"/>
              <a:chOff x="0" y="0"/>
              <a:chExt cx="2252079" cy="1751966"/>
            </a:xfrm>
          </p:grpSpPr>
          <p:sp>
            <p:nvSpPr>
              <p:cNvPr id="3442" name="Line"/>
              <p:cNvSpPr/>
              <p:nvPr/>
            </p:nvSpPr>
            <p:spPr>
              <a:xfrm flipV="1">
                <a:off x="-1" y="0"/>
                <a:ext cx="1150358" cy="1751967"/>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443" name="Line"/>
              <p:cNvSpPr/>
              <p:nvPr/>
            </p:nvSpPr>
            <p:spPr>
              <a:xfrm flipH="1" flipV="1">
                <a:off x="1292455" y="0"/>
                <a:ext cx="959625" cy="1751967"/>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grpSp>
        <p:grpSp>
          <p:nvGrpSpPr>
            <p:cNvPr id="3447" name="Group"/>
            <p:cNvGrpSpPr/>
            <p:nvPr/>
          </p:nvGrpSpPr>
          <p:grpSpPr>
            <a:xfrm>
              <a:off x="2393659" y="10065008"/>
              <a:ext cx="2021319" cy="1764129"/>
              <a:chOff x="0" y="0"/>
              <a:chExt cx="2021317" cy="1764127"/>
            </a:xfrm>
          </p:grpSpPr>
          <p:sp>
            <p:nvSpPr>
              <p:cNvPr id="3445" name="Line"/>
              <p:cNvSpPr/>
              <p:nvPr/>
            </p:nvSpPr>
            <p:spPr>
              <a:xfrm flipV="1">
                <a:off x="-1" y="-1"/>
                <a:ext cx="966900" cy="1724090"/>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446" name="Line"/>
              <p:cNvSpPr/>
              <p:nvPr/>
            </p:nvSpPr>
            <p:spPr>
              <a:xfrm flipH="1" flipV="1">
                <a:off x="1120463" y="18692"/>
                <a:ext cx="900855" cy="1745436"/>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grpSp>
        <p:sp>
          <p:nvSpPr>
            <p:cNvPr id="3448" name="Line"/>
            <p:cNvSpPr/>
            <p:nvPr/>
          </p:nvSpPr>
          <p:spPr>
            <a:xfrm flipH="1" flipV="1">
              <a:off x="1209991" y="10028350"/>
              <a:ext cx="1031209" cy="1746244"/>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449" name="Line"/>
            <p:cNvSpPr/>
            <p:nvPr/>
          </p:nvSpPr>
          <p:spPr>
            <a:xfrm flipV="1">
              <a:off x="3480047" y="10058734"/>
              <a:ext cx="947405" cy="1771122"/>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450" name="Rectangle"/>
            <p:cNvSpPr/>
            <p:nvPr/>
          </p:nvSpPr>
          <p:spPr>
            <a:xfrm>
              <a:off x="1026911" y="9028772"/>
              <a:ext cx="226045" cy="849714"/>
            </a:xfrm>
            <a:prstGeom prst="rect">
              <a:avLst/>
            </a:prstGeom>
            <a:solidFill>
              <a:srgbClr val="000000"/>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451" name="Rectangle"/>
            <p:cNvSpPr/>
            <p:nvPr/>
          </p:nvSpPr>
          <p:spPr>
            <a:xfrm rot="16200000">
              <a:off x="826580" y="10642335"/>
              <a:ext cx="626705" cy="636883"/>
            </a:xfrm>
            <a:prstGeom prst="rect">
              <a:avLst/>
            </a:prstGeom>
            <a:solidFill>
              <a:schemeClr val="accent1">
                <a:lumOff val="16847"/>
              </a:schemeClr>
            </a:solid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3452" name="Rectangle"/>
            <p:cNvSpPr/>
            <p:nvPr/>
          </p:nvSpPr>
          <p:spPr>
            <a:xfrm>
              <a:off x="2244584" y="9028772"/>
              <a:ext cx="226045" cy="849714"/>
            </a:xfrm>
            <a:prstGeom prst="rect">
              <a:avLst/>
            </a:prstGeom>
            <a:solidFill>
              <a:srgbClr val="000000"/>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453" name="Rectangle"/>
            <p:cNvSpPr/>
            <p:nvPr/>
          </p:nvSpPr>
          <p:spPr>
            <a:xfrm>
              <a:off x="3328524" y="9028772"/>
              <a:ext cx="226045" cy="849714"/>
            </a:xfrm>
            <a:prstGeom prst="rect">
              <a:avLst/>
            </a:prstGeom>
            <a:solidFill>
              <a:srgbClr val="000000"/>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454" name="Rectangle"/>
            <p:cNvSpPr/>
            <p:nvPr/>
          </p:nvSpPr>
          <p:spPr>
            <a:xfrm>
              <a:off x="4412464" y="9028772"/>
              <a:ext cx="226045" cy="849714"/>
            </a:xfrm>
            <a:prstGeom prst="rect">
              <a:avLst/>
            </a:prstGeom>
            <a:solidFill>
              <a:srgbClr val="000000"/>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455" name="Rectangle"/>
            <p:cNvSpPr/>
            <p:nvPr/>
          </p:nvSpPr>
          <p:spPr>
            <a:xfrm rot="16200000">
              <a:off x="2044253" y="10642334"/>
              <a:ext cx="626705" cy="636883"/>
            </a:xfrm>
            <a:prstGeom prst="rect">
              <a:avLst/>
            </a:prstGeom>
            <a:solidFill>
              <a:schemeClr val="accent1">
                <a:lumOff val="16847"/>
              </a:schemeClr>
            </a:solid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3456" name="Rectangle"/>
            <p:cNvSpPr/>
            <p:nvPr/>
          </p:nvSpPr>
          <p:spPr>
            <a:xfrm rot="16200000">
              <a:off x="3128193" y="10642334"/>
              <a:ext cx="626705" cy="636883"/>
            </a:xfrm>
            <a:prstGeom prst="rect">
              <a:avLst/>
            </a:prstGeom>
            <a:solidFill>
              <a:schemeClr val="accent1">
                <a:lumOff val="16847"/>
              </a:schemeClr>
            </a:solid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3457" name="Rectangle"/>
            <p:cNvSpPr/>
            <p:nvPr/>
          </p:nvSpPr>
          <p:spPr>
            <a:xfrm rot="16200000">
              <a:off x="4212133" y="10642334"/>
              <a:ext cx="626705" cy="636883"/>
            </a:xfrm>
            <a:prstGeom prst="rect">
              <a:avLst/>
            </a:prstGeom>
            <a:solidFill>
              <a:schemeClr val="accent1">
                <a:lumOff val="16847"/>
              </a:schemeClr>
            </a:solid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pic>
          <p:nvPicPr>
            <p:cNvPr id="3458" name="Image" descr="Image"/>
            <p:cNvPicPr>
              <a:picLocks noChangeAspect="1"/>
            </p:cNvPicPr>
            <p:nvPr/>
          </p:nvPicPr>
          <p:blipFill>
            <a:blip r:embed="rId3">
              <a:extLst/>
            </a:blip>
            <a:stretch>
              <a:fillRect/>
            </a:stretch>
          </p:blipFill>
          <p:spPr>
            <a:xfrm>
              <a:off x="643407" y="12035222"/>
              <a:ext cx="1037619" cy="1016002"/>
            </a:xfrm>
            <a:prstGeom prst="rect">
              <a:avLst/>
            </a:prstGeom>
            <a:ln w="12700" cap="flat">
              <a:solidFill>
                <a:srgbClr val="000000"/>
              </a:solidFill>
              <a:prstDash val="solid"/>
              <a:miter lim="400000"/>
            </a:ln>
            <a:effectLst/>
          </p:spPr>
        </p:pic>
        <p:pic>
          <p:nvPicPr>
            <p:cNvPr id="3459" name="Image" descr="Image"/>
            <p:cNvPicPr>
              <a:picLocks noChangeAspect="1"/>
            </p:cNvPicPr>
            <p:nvPr/>
          </p:nvPicPr>
          <p:blipFill>
            <a:blip r:embed="rId4">
              <a:extLst/>
            </a:blip>
            <a:stretch>
              <a:fillRect/>
            </a:stretch>
          </p:blipFill>
          <p:spPr>
            <a:xfrm>
              <a:off x="1806331" y="12035222"/>
              <a:ext cx="1039093" cy="1016002"/>
            </a:xfrm>
            <a:prstGeom prst="rect">
              <a:avLst/>
            </a:prstGeom>
            <a:ln w="12700" cap="flat">
              <a:solidFill>
                <a:srgbClr val="000000"/>
              </a:solidFill>
              <a:prstDash val="solid"/>
              <a:miter lim="400000"/>
            </a:ln>
            <a:effectLst/>
          </p:spPr>
        </p:pic>
        <p:pic>
          <p:nvPicPr>
            <p:cNvPr id="3460" name="Image" descr="Image"/>
            <p:cNvPicPr>
              <a:picLocks noChangeAspect="1"/>
            </p:cNvPicPr>
            <p:nvPr/>
          </p:nvPicPr>
          <p:blipFill>
            <a:blip r:embed="rId5">
              <a:extLst/>
            </a:blip>
            <a:stretch>
              <a:fillRect/>
            </a:stretch>
          </p:blipFill>
          <p:spPr>
            <a:xfrm>
              <a:off x="4047485" y="12044093"/>
              <a:ext cx="1022030" cy="998262"/>
            </a:xfrm>
            <a:prstGeom prst="rect">
              <a:avLst/>
            </a:prstGeom>
            <a:ln w="12700" cap="flat">
              <a:solidFill>
                <a:srgbClr val="000000"/>
              </a:solidFill>
              <a:prstDash val="solid"/>
              <a:miter lim="400000"/>
            </a:ln>
            <a:effectLst/>
          </p:spPr>
        </p:pic>
        <p:pic>
          <p:nvPicPr>
            <p:cNvPr id="3461" name="Image" descr="Image"/>
            <p:cNvPicPr>
              <a:picLocks noChangeAspect="1"/>
            </p:cNvPicPr>
            <p:nvPr/>
          </p:nvPicPr>
          <p:blipFill>
            <a:blip r:embed="rId6">
              <a:extLst/>
            </a:blip>
            <a:stretch>
              <a:fillRect/>
            </a:stretch>
          </p:blipFill>
          <p:spPr>
            <a:xfrm>
              <a:off x="2938788" y="12035557"/>
              <a:ext cx="1015331" cy="1015331"/>
            </a:xfrm>
            <a:prstGeom prst="rect">
              <a:avLst/>
            </a:prstGeom>
            <a:ln w="12700" cap="flat">
              <a:solidFill>
                <a:srgbClr val="000000"/>
              </a:solidFill>
              <a:prstDash val="solid"/>
              <a:miter lim="400000"/>
            </a:ln>
            <a:effectLst/>
          </p:spPr>
        </p:pic>
        <p:sp>
          <p:nvSpPr>
            <p:cNvPr id="3462" name="Rectangle"/>
            <p:cNvSpPr/>
            <p:nvPr/>
          </p:nvSpPr>
          <p:spPr>
            <a:xfrm>
              <a:off x="2268334" y="6022322"/>
              <a:ext cx="226046" cy="849713"/>
            </a:xfrm>
            <a:prstGeom prst="rect">
              <a:avLst/>
            </a:prstGeom>
            <a:solidFill>
              <a:srgbClr val="000000"/>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463" name="Rectangle"/>
            <p:cNvSpPr/>
            <p:nvPr/>
          </p:nvSpPr>
          <p:spPr>
            <a:xfrm>
              <a:off x="4436214" y="6022322"/>
              <a:ext cx="226046" cy="849713"/>
            </a:xfrm>
            <a:prstGeom prst="rect">
              <a:avLst/>
            </a:prstGeom>
            <a:solidFill>
              <a:srgbClr val="000000"/>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464" name="Line"/>
            <p:cNvSpPr/>
            <p:nvPr/>
          </p:nvSpPr>
          <p:spPr>
            <a:xfrm flipV="1">
              <a:off x="2381356" y="7078123"/>
              <a:ext cx="1" cy="1752408"/>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465" name="Rectangle"/>
            <p:cNvSpPr/>
            <p:nvPr/>
          </p:nvSpPr>
          <p:spPr>
            <a:xfrm rot="16200000">
              <a:off x="2068005" y="7635885"/>
              <a:ext cx="626705" cy="636883"/>
            </a:xfrm>
            <a:prstGeom prst="rect">
              <a:avLst/>
            </a:prstGeom>
            <a:solidFill>
              <a:schemeClr val="accent1">
                <a:lumOff val="16847"/>
              </a:schemeClr>
            </a:solid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3466" name="Line"/>
            <p:cNvSpPr/>
            <p:nvPr/>
          </p:nvSpPr>
          <p:spPr>
            <a:xfrm flipV="1">
              <a:off x="4549237" y="7078123"/>
              <a:ext cx="1" cy="1752408"/>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467" name="Rectangle"/>
            <p:cNvSpPr/>
            <p:nvPr/>
          </p:nvSpPr>
          <p:spPr>
            <a:xfrm rot="16200000">
              <a:off x="4235884" y="7635885"/>
              <a:ext cx="626704" cy="636883"/>
            </a:xfrm>
            <a:prstGeom prst="rect">
              <a:avLst/>
            </a:prstGeom>
            <a:solidFill>
              <a:schemeClr val="accent1">
                <a:lumOff val="16847"/>
              </a:schemeClr>
            </a:solid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3468" name="Rectangle"/>
            <p:cNvSpPr/>
            <p:nvPr/>
          </p:nvSpPr>
          <p:spPr>
            <a:xfrm>
              <a:off x="4412464" y="3015873"/>
              <a:ext cx="226045" cy="849713"/>
            </a:xfrm>
            <a:prstGeom prst="rect">
              <a:avLst/>
            </a:prstGeom>
            <a:solidFill>
              <a:srgbClr val="000000"/>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469" name="Rectangle"/>
            <p:cNvSpPr/>
            <p:nvPr/>
          </p:nvSpPr>
          <p:spPr>
            <a:xfrm rot="16200000">
              <a:off x="4212133" y="4629433"/>
              <a:ext cx="626705" cy="636883"/>
            </a:xfrm>
            <a:prstGeom prst="rect">
              <a:avLst/>
            </a:prstGeom>
            <a:solidFill>
              <a:schemeClr val="accent1">
                <a:lumOff val="16847"/>
              </a:schemeClr>
            </a:solid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3470" name="…"/>
            <p:cNvSpPr txBox="1"/>
            <p:nvPr/>
          </p:nvSpPr>
          <p:spPr>
            <a:xfrm rot="16200000">
              <a:off x="2449709" y="1047950"/>
              <a:ext cx="546372" cy="690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0">
                  <a:latin typeface="Georgia"/>
                  <a:ea typeface="Georgia"/>
                  <a:cs typeface="Georgia"/>
                  <a:sym typeface="Georgia"/>
                </a:defRPr>
              </a:lvl1pPr>
            </a:lstStyle>
            <a:p>
              <a:pPr/>
              <a:r>
                <a:t>…</a:t>
              </a:r>
            </a:p>
          </p:txBody>
        </p:sp>
        <p:pic>
          <p:nvPicPr>
            <p:cNvPr id="3471" name="mathbf_w_1.pdf" descr="mathbf_w_1.pdf"/>
            <p:cNvPicPr>
              <a:picLocks noChangeAspect="1"/>
            </p:cNvPicPr>
            <p:nvPr/>
          </p:nvPicPr>
          <p:blipFill>
            <a:blip r:embed="rId7">
              <a:extLst/>
            </a:blip>
            <a:stretch>
              <a:fillRect/>
            </a:stretch>
          </p:blipFill>
          <p:spPr>
            <a:xfrm>
              <a:off x="4309652" y="10853110"/>
              <a:ext cx="463805" cy="253989"/>
            </a:xfrm>
            <a:prstGeom prst="rect">
              <a:avLst/>
            </a:prstGeom>
            <a:ln w="12700" cap="flat">
              <a:noFill/>
              <a:miter lim="400000"/>
            </a:ln>
            <a:effectLst/>
          </p:spPr>
        </p:pic>
        <p:pic>
          <p:nvPicPr>
            <p:cNvPr id="3472" name="mathbf_w_2.pdf" descr="mathbf_w_2.pdf"/>
            <p:cNvPicPr>
              <a:picLocks noChangeAspect="1"/>
            </p:cNvPicPr>
            <p:nvPr/>
          </p:nvPicPr>
          <p:blipFill>
            <a:blip r:embed="rId8">
              <a:extLst/>
            </a:blip>
            <a:stretch>
              <a:fillRect/>
            </a:stretch>
          </p:blipFill>
          <p:spPr>
            <a:xfrm>
              <a:off x="4304131" y="7827332"/>
              <a:ext cx="474848" cy="253989"/>
            </a:xfrm>
            <a:prstGeom prst="rect">
              <a:avLst/>
            </a:prstGeom>
            <a:ln w="12700" cap="flat">
              <a:noFill/>
              <a:miter lim="400000"/>
            </a:ln>
            <a:effectLst/>
          </p:spPr>
        </p:pic>
        <p:pic>
          <p:nvPicPr>
            <p:cNvPr id="3473" name="mathbf_w_3.pdf" descr="mathbf_w_3.pdf"/>
            <p:cNvPicPr>
              <a:picLocks noChangeAspect="1"/>
            </p:cNvPicPr>
            <p:nvPr/>
          </p:nvPicPr>
          <p:blipFill>
            <a:blip r:embed="rId9">
              <a:extLst/>
            </a:blip>
            <a:stretch>
              <a:fillRect/>
            </a:stretch>
          </p:blipFill>
          <p:spPr>
            <a:xfrm>
              <a:off x="4288062" y="4825981"/>
              <a:ext cx="474848" cy="253989"/>
            </a:xfrm>
            <a:prstGeom prst="rect">
              <a:avLst/>
            </a:prstGeom>
            <a:ln w="12700" cap="flat">
              <a:noFill/>
              <a:miter lim="400000"/>
            </a:ln>
            <a:effectLst/>
          </p:spPr>
        </p:pic>
        <p:pic>
          <p:nvPicPr>
            <p:cNvPr id="3474" name="mathbf_w_1.pdf" descr="mathbf_w_1.pdf"/>
            <p:cNvPicPr>
              <a:picLocks noChangeAspect="1"/>
            </p:cNvPicPr>
            <p:nvPr/>
          </p:nvPicPr>
          <p:blipFill>
            <a:blip r:embed="rId7">
              <a:extLst/>
            </a:blip>
            <a:stretch>
              <a:fillRect/>
            </a:stretch>
          </p:blipFill>
          <p:spPr>
            <a:xfrm>
              <a:off x="3217678" y="10840896"/>
              <a:ext cx="463805" cy="253989"/>
            </a:xfrm>
            <a:prstGeom prst="rect">
              <a:avLst/>
            </a:prstGeom>
            <a:ln w="12700" cap="flat">
              <a:noFill/>
              <a:miter lim="400000"/>
            </a:ln>
            <a:effectLst/>
          </p:spPr>
        </p:pic>
        <p:pic>
          <p:nvPicPr>
            <p:cNvPr id="3475" name="mathbf_w_1.pdf" descr="mathbf_w_1.pdf"/>
            <p:cNvPicPr>
              <a:picLocks noChangeAspect="1"/>
            </p:cNvPicPr>
            <p:nvPr/>
          </p:nvPicPr>
          <p:blipFill>
            <a:blip r:embed="rId7">
              <a:extLst/>
            </a:blip>
            <a:stretch>
              <a:fillRect/>
            </a:stretch>
          </p:blipFill>
          <p:spPr>
            <a:xfrm>
              <a:off x="2133738" y="10840896"/>
              <a:ext cx="463805" cy="253989"/>
            </a:xfrm>
            <a:prstGeom prst="rect">
              <a:avLst/>
            </a:prstGeom>
            <a:ln w="12700" cap="flat">
              <a:noFill/>
              <a:miter lim="400000"/>
            </a:ln>
            <a:effectLst/>
          </p:spPr>
        </p:pic>
        <p:pic>
          <p:nvPicPr>
            <p:cNvPr id="3476" name="mathbf_w_2.pdf" descr="mathbf_w_2.pdf"/>
            <p:cNvPicPr>
              <a:picLocks noChangeAspect="1"/>
            </p:cNvPicPr>
            <p:nvPr/>
          </p:nvPicPr>
          <p:blipFill>
            <a:blip r:embed="rId8">
              <a:extLst/>
            </a:blip>
            <a:stretch>
              <a:fillRect/>
            </a:stretch>
          </p:blipFill>
          <p:spPr>
            <a:xfrm>
              <a:off x="2128217" y="7815119"/>
              <a:ext cx="474848" cy="253989"/>
            </a:xfrm>
            <a:prstGeom prst="rect">
              <a:avLst/>
            </a:prstGeom>
            <a:ln w="12700" cap="flat">
              <a:noFill/>
              <a:miter lim="400000"/>
            </a:ln>
            <a:effectLst/>
          </p:spPr>
        </p:pic>
        <p:pic>
          <p:nvPicPr>
            <p:cNvPr id="3477" name="mathbf_w_1.pdf" descr="mathbf_w_1.pdf"/>
            <p:cNvPicPr>
              <a:picLocks noChangeAspect="1"/>
            </p:cNvPicPr>
            <p:nvPr/>
          </p:nvPicPr>
          <p:blipFill>
            <a:blip r:embed="rId7">
              <a:extLst/>
            </a:blip>
            <a:stretch>
              <a:fillRect/>
            </a:stretch>
          </p:blipFill>
          <p:spPr>
            <a:xfrm>
              <a:off x="938347" y="10840896"/>
              <a:ext cx="463806" cy="253989"/>
            </a:xfrm>
            <a:prstGeom prst="rect">
              <a:avLst/>
            </a:prstGeom>
            <a:ln w="12700" cap="flat">
              <a:noFill/>
              <a:miter lim="400000"/>
            </a:ln>
            <a:effectLst/>
          </p:spPr>
        </p:pic>
        <p:grpSp>
          <p:nvGrpSpPr>
            <p:cNvPr id="3480" name="Group"/>
            <p:cNvGrpSpPr/>
            <p:nvPr/>
          </p:nvGrpSpPr>
          <p:grpSpPr>
            <a:xfrm>
              <a:off x="1171790" y="7133474"/>
              <a:ext cx="2252081" cy="1751967"/>
              <a:chOff x="0" y="0"/>
              <a:chExt cx="2252079" cy="1751966"/>
            </a:xfrm>
          </p:grpSpPr>
          <p:sp>
            <p:nvSpPr>
              <p:cNvPr id="3478" name="Line"/>
              <p:cNvSpPr/>
              <p:nvPr/>
            </p:nvSpPr>
            <p:spPr>
              <a:xfrm flipV="1">
                <a:off x="-1" y="0"/>
                <a:ext cx="1150358" cy="1751967"/>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479" name="Line"/>
              <p:cNvSpPr/>
              <p:nvPr/>
            </p:nvSpPr>
            <p:spPr>
              <a:xfrm flipH="1" flipV="1">
                <a:off x="1292455" y="0"/>
                <a:ext cx="959625" cy="1751967"/>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grpSp>
        <p:sp>
          <p:nvSpPr>
            <p:cNvPr id="3481" name="Line"/>
            <p:cNvSpPr/>
            <p:nvPr/>
          </p:nvSpPr>
          <p:spPr>
            <a:xfrm flipV="1">
              <a:off x="3521889" y="7108506"/>
              <a:ext cx="947405" cy="1771122"/>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482" name="Line"/>
            <p:cNvSpPr/>
            <p:nvPr/>
          </p:nvSpPr>
          <p:spPr>
            <a:xfrm flipV="1">
              <a:off x="4525486" y="1803188"/>
              <a:ext cx="1" cy="1432340"/>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grpSp>
      <p:grpSp>
        <p:nvGrpSpPr>
          <p:cNvPr id="3541" name="Group"/>
          <p:cNvGrpSpPr/>
          <p:nvPr/>
        </p:nvGrpSpPr>
        <p:grpSpPr>
          <a:xfrm>
            <a:off x="18449985" y="9634"/>
            <a:ext cx="5681142" cy="13532004"/>
            <a:chOff x="0" y="0"/>
            <a:chExt cx="5681141" cy="13532003"/>
          </a:xfrm>
        </p:grpSpPr>
        <p:sp>
          <p:nvSpPr>
            <p:cNvPr id="3484" name="fc layer"/>
            <p:cNvSpPr txBox="1"/>
            <p:nvPr/>
          </p:nvSpPr>
          <p:spPr>
            <a:xfrm>
              <a:off x="389576" y="-1"/>
              <a:ext cx="5291566" cy="10064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lvl1pPr>
                <a:defRPr b="0" sz="5000">
                  <a:latin typeface="Avenir Book"/>
                  <a:ea typeface="Avenir Book"/>
                  <a:cs typeface="Avenir Book"/>
                  <a:sym typeface="Avenir Book"/>
                </a:defRPr>
              </a:lvl1pPr>
            </a:lstStyle>
            <a:p>
              <a:pPr/>
              <a:r>
                <a:t>fc layer</a:t>
              </a:r>
            </a:p>
          </p:txBody>
        </p:sp>
        <p:sp>
          <p:nvSpPr>
            <p:cNvPr id="3485" name="Line"/>
            <p:cNvSpPr/>
            <p:nvPr/>
          </p:nvSpPr>
          <p:spPr>
            <a:xfrm flipV="1">
              <a:off x="-1" y="164727"/>
              <a:ext cx="2" cy="13367277"/>
            </a:xfrm>
            <a:prstGeom prst="line">
              <a:avLst/>
            </a:prstGeom>
            <a:noFill/>
            <a:ln w="38100" cap="flat">
              <a:solidFill>
                <a:srgbClr val="000000"/>
              </a:solidFill>
              <a:prstDash val="sysDot"/>
              <a:miter lim="400000"/>
            </a:ln>
            <a:effectLst/>
          </p:spPr>
          <p:txBody>
            <a:bodyPr wrap="square" lIns="71437" tIns="71437" rIns="71437" bIns="71437" numCol="1" anchor="ctr">
              <a:noAutofit/>
            </a:bodyPr>
            <a:lstStyle/>
            <a:p>
              <a:pPr>
                <a:defRPr b="0" sz="3000">
                  <a:solidFill>
                    <a:srgbClr val="FFFFFF"/>
                  </a:solidFill>
                </a:defRPr>
              </a:pPr>
            </a:p>
          </p:txBody>
        </p:sp>
        <p:sp>
          <p:nvSpPr>
            <p:cNvPr id="3486" name="Line"/>
            <p:cNvSpPr/>
            <p:nvPr/>
          </p:nvSpPr>
          <p:spPr>
            <a:xfrm flipV="1">
              <a:off x="1363046" y="10090381"/>
              <a:ext cx="1" cy="1752408"/>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487" name="Rectangle"/>
            <p:cNvSpPr/>
            <p:nvPr/>
          </p:nvSpPr>
          <p:spPr>
            <a:xfrm>
              <a:off x="1250024" y="9034581"/>
              <a:ext cx="226046" cy="849714"/>
            </a:xfrm>
            <a:prstGeom prst="rect">
              <a:avLst/>
            </a:prstGeom>
            <a:solidFill>
              <a:srgbClr val="000000"/>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488" name="Rectangle"/>
            <p:cNvSpPr/>
            <p:nvPr/>
          </p:nvSpPr>
          <p:spPr>
            <a:xfrm rot="16200000">
              <a:off x="1049694" y="10648144"/>
              <a:ext cx="626704" cy="636883"/>
            </a:xfrm>
            <a:prstGeom prst="rect">
              <a:avLst/>
            </a:prstGeom>
            <a:solidFill>
              <a:schemeClr val="accent1">
                <a:lumOff val="16847"/>
              </a:schemeClr>
            </a:solid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3489" name="Rectangle"/>
            <p:cNvSpPr/>
            <p:nvPr/>
          </p:nvSpPr>
          <p:spPr>
            <a:xfrm>
              <a:off x="2467697" y="9034581"/>
              <a:ext cx="226045" cy="849714"/>
            </a:xfrm>
            <a:prstGeom prst="rect">
              <a:avLst/>
            </a:prstGeom>
            <a:solidFill>
              <a:srgbClr val="000000"/>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490" name="Rectangle"/>
            <p:cNvSpPr/>
            <p:nvPr/>
          </p:nvSpPr>
          <p:spPr>
            <a:xfrm>
              <a:off x="3551637" y="9034581"/>
              <a:ext cx="226046" cy="849714"/>
            </a:xfrm>
            <a:prstGeom prst="rect">
              <a:avLst/>
            </a:prstGeom>
            <a:solidFill>
              <a:srgbClr val="000000"/>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491" name="Rectangle"/>
            <p:cNvSpPr/>
            <p:nvPr/>
          </p:nvSpPr>
          <p:spPr>
            <a:xfrm>
              <a:off x="4635577" y="9034581"/>
              <a:ext cx="226046" cy="849714"/>
            </a:xfrm>
            <a:prstGeom prst="rect">
              <a:avLst/>
            </a:prstGeom>
            <a:solidFill>
              <a:srgbClr val="000000"/>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492" name="Line"/>
            <p:cNvSpPr/>
            <p:nvPr/>
          </p:nvSpPr>
          <p:spPr>
            <a:xfrm flipV="1">
              <a:off x="2580718" y="10090381"/>
              <a:ext cx="1" cy="1752408"/>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493" name="Rectangle"/>
            <p:cNvSpPr/>
            <p:nvPr/>
          </p:nvSpPr>
          <p:spPr>
            <a:xfrm rot="16200000">
              <a:off x="2267367" y="10648143"/>
              <a:ext cx="626704" cy="636883"/>
            </a:xfrm>
            <a:prstGeom prst="rect">
              <a:avLst/>
            </a:prstGeom>
            <a:solidFill>
              <a:schemeClr val="accent1">
                <a:lumOff val="16847"/>
              </a:schemeClr>
            </a:solid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3494" name="Line"/>
            <p:cNvSpPr/>
            <p:nvPr/>
          </p:nvSpPr>
          <p:spPr>
            <a:xfrm flipV="1">
              <a:off x="3664658" y="10090381"/>
              <a:ext cx="1" cy="1752408"/>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495" name="Rectangle"/>
            <p:cNvSpPr/>
            <p:nvPr/>
          </p:nvSpPr>
          <p:spPr>
            <a:xfrm rot="16200000">
              <a:off x="3351307" y="10648143"/>
              <a:ext cx="626704" cy="636883"/>
            </a:xfrm>
            <a:prstGeom prst="rect">
              <a:avLst/>
            </a:prstGeom>
            <a:solidFill>
              <a:schemeClr val="accent1">
                <a:lumOff val="16847"/>
              </a:schemeClr>
            </a:solid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3496" name="Line"/>
            <p:cNvSpPr/>
            <p:nvPr/>
          </p:nvSpPr>
          <p:spPr>
            <a:xfrm flipV="1">
              <a:off x="4748599" y="10090381"/>
              <a:ext cx="1" cy="1752408"/>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497" name="Rectangle"/>
            <p:cNvSpPr/>
            <p:nvPr/>
          </p:nvSpPr>
          <p:spPr>
            <a:xfrm rot="16200000">
              <a:off x="4435247" y="10648143"/>
              <a:ext cx="626704" cy="636883"/>
            </a:xfrm>
            <a:prstGeom prst="rect">
              <a:avLst/>
            </a:prstGeom>
            <a:solidFill>
              <a:schemeClr val="accent1">
                <a:lumOff val="16847"/>
              </a:schemeClr>
            </a:solid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pic>
          <p:nvPicPr>
            <p:cNvPr id="3498" name="Image" descr="Image"/>
            <p:cNvPicPr>
              <a:picLocks noChangeAspect="1"/>
            </p:cNvPicPr>
            <p:nvPr/>
          </p:nvPicPr>
          <p:blipFill>
            <a:blip r:embed="rId3">
              <a:extLst/>
            </a:blip>
            <a:stretch>
              <a:fillRect/>
            </a:stretch>
          </p:blipFill>
          <p:spPr>
            <a:xfrm>
              <a:off x="866520" y="12041031"/>
              <a:ext cx="1037619" cy="1016002"/>
            </a:xfrm>
            <a:prstGeom prst="rect">
              <a:avLst/>
            </a:prstGeom>
            <a:ln w="12700" cap="flat">
              <a:solidFill>
                <a:srgbClr val="000000"/>
              </a:solidFill>
              <a:prstDash val="solid"/>
              <a:miter lim="400000"/>
            </a:ln>
            <a:effectLst/>
          </p:spPr>
        </p:pic>
        <p:pic>
          <p:nvPicPr>
            <p:cNvPr id="3499" name="Image" descr="Image"/>
            <p:cNvPicPr>
              <a:picLocks noChangeAspect="1"/>
            </p:cNvPicPr>
            <p:nvPr/>
          </p:nvPicPr>
          <p:blipFill>
            <a:blip r:embed="rId4">
              <a:extLst/>
            </a:blip>
            <a:stretch>
              <a:fillRect/>
            </a:stretch>
          </p:blipFill>
          <p:spPr>
            <a:xfrm>
              <a:off x="2029445" y="12041031"/>
              <a:ext cx="1039093" cy="1016002"/>
            </a:xfrm>
            <a:prstGeom prst="rect">
              <a:avLst/>
            </a:prstGeom>
            <a:ln w="12700" cap="flat">
              <a:solidFill>
                <a:srgbClr val="000000"/>
              </a:solidFill>
              <a:prstDash val="solid"/>
              <a:miter lim="400000"/>
            </a:ln>
            <a:effectLst/>
          </p:spPr>
        </p:pic>
        <p:pic>
          <p:nvPicPr>
            <p:cNvPr id="3500" name="Image" descr="Image"/>
            <p:cNvPicPr>
              <a:picLocks noChangeAspect="1"/>
            </p:cNvPicPr>
            <p:nvPr/>
          </p:nvPicPr>
          <p:blipFill>
            <a:blip r:embed="rId5">
              <a:extLst/>
            </a:blip>
            <a:stretch>
              <a:fillRect/>
            </a:stretch>
          </p:blipFill>
          <p:spPr>
            <a:xfrm>
              <a:off x="4270596" y="12049902"/>
              <a:ext cx="1022030" cy="998262"/>
            </a:xfrm>
            <a:prstGeom prst="rect">
              <a:avLst/>
            </a:prstGeom>
            <a:ln w="12700" cap="flat">
              <a:solidFill>
                <a:srgbClr val="000000"/>
              </a:solidFill>
              <a:prstDash val="solid"/>
              <a:miter lim="400000"/>
            </a:ln>
            <a:effectLst/>
          </p:spPr>
        </p:pic>
        <p:pic>
          <p:nvPicPr>
            <p:cNvPr id="3501" name="Image" descr="Image"/>
            <p:cNvPicPr>
              <a:picLocks noChangeAspect="1"/>
            </p:cNvPicPr>
            <p:nvPr/>
          </p:nvPicPr>
          <p:blipFill>
            <a:blip r:embed="rId6">
              <a:extLst/>
            </a:blip>
            <a:stretch>
              <a:fillRect/>
            </a:stretch>
          </p:blipFill>
          <p:spPr>
            <a:xfrm>
              <a:off x="3161901" y="12041366"/>
              <a:ext cx="1015331" cy="1015331"/>
            </a:xfrm>
            <a:prstGeom prst="rect">
              <a:avLst/>
            </a:prstGeom>
            <a:ln w="12700" cap="flat">
              <a:solidFill>
                <a:srgbClr val="000000"/>
              </a:solidFill>
              <a:prstDash val="solid"/>
              <a:miter lim="400000"/>
            </a:ln>
            <a:effectLst/>
          </p:spPr>
        </p:pic>
        <p:sp>
          <p:nvSpPr>
            <p:cNvPr id="3502" name="Rectangle"/>
            <p:cNvSpPr/>
            <p:nvPr/>
          </p:nvSpPr>
          <p:spPr>
            <a:xfrm>
              <a:off x="1250024" y="4164682"/>
              <a:ext cx="226046" cy="849713"/>
            </a:xfrm>
            <a:prstGeom prst="rect">
              <a:avLst/>
            </a:prstGeom>
            <a:solidFill>
              <a:srgbClr val="000000"/>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503" name="Rectangle"/>
            <p:cNvSpPr/>
            <p:nvPr/>
          </p:nvSpPr>
          <p:spPr>
            <a:xfrm>
              <a:off x="2467697" y="4164682"/>
              <a:ext cx="226045" cy="849713"/>
            </a:xfrm>
            <a:prstGeom prst="rect">
              <a:avLst/>
            </a:prstGeom>
            <a:solidFill>
              <a:srgbClr val="000000"/>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504" name="Rectangle"/>
            <p:cNvSpPr/>
            <p:nvPr/>
          </p:nvSpPr>
          <p:spPr>
            <a:xfrm>
              <a:off x="3551637" y="4164682"/>
              <a:ext cx="226046" cy="849713"/>
            </a:xfrm>
            <a:prstGeom prst="rect">
              <a:avLst/>
            </a:prstGeom>
            <a:solidFill>
              <a:srgbClr val="000000"/>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505" name="Rectangle"/>
            <p:cNvSpPr/>
            <p:nvPr/>
          </p:nvSpPr>
          <p:spPr>
            <a:xfrm>
              <a:off x="4635577" y="4164682"/>
              <a:ext cx="226046" cy="849713"/>
            </a:xfrm>
            <a:prstGeom prst="rect">
              <a:avLst/>
            </a:prstGeom>
            <a:solidFill>
              <a:srgbClr val="000000"/>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506" name="…"/>
            <p:cNvSpPr txBox="1"/>
            <p:nvPr/>
          </p:nvSpPr>
          <p:spPr>
            <a:xfrm rot="16200000">
              <a:off x="2660696" y="1555950"/>
              <a:ext cx="546372" cy="690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0">
                  <a:latin typeface="Georgia"/>
                  <a:ea typeface="Georgia"/>
                  <a:cs typeface="Georgia"/>
                  <a:sym typeface="Georgia"/>
                </a:defRPr>
              </a:lvl1pPr>
            </a:lstStyle>
            <a:p>
              <a:pPr/>
              <a:r>
                <a:t>…</a:t>
              </a:r>
            </a:p>
          </p:txBody>
        </p:sp>
        <p:pic>
          <p:nvPicPr>
            <p:cNvPr id="3507" name="mathbf_w_1.pdf" descr="mathbf_w_1.pdf"/>
            <p:cNvPicPr>
              <a:picLocks noChangeAspect="1"/>
            </p:cNvPicPr>
            <p:nvPr/>
          </p:nvPicPr>
          <p:blipFill>
            <a:blip r:embed="rId7">
              <a:extLst/>
            </a:blip>
            <a:stretch>
              <a:fillRect/>
            </a:stretch>
          </p:blipFill>
          <p:spPr>
            <a:xfrm>
              <a:off x="4532765" y="10858919"/>
              <a:ext cx="463805" cy="253989"/>
            </a:xfrm>
            <a:prstGeom prst="rect">
              <a:avLst/>
            </a:prstGeom>
            <a:ln w="12700" cap="flat">
              <a:noFill/>
              <a:miter lim="400000"/>
            </a:ln>
            <a:effectLst/>
          </p:spPr>
        </p:pic>
        <p:pic>
          <p:nvPicPr>
            <p:cNvPr id="3508" name="mathbf_w_1.pdf" descr="mathbf_w_1.pdf"/>
            <p:cNvPicPr>
              <a:picLocks noChangeAspect="1"/>
            </p:cNvPicPr>
            <p:nvPr/>
          </p:nvPicPr>
          <p:blipFill>
            <a:blip r:embed="rId7">
              <a:extLst/>
            </a:blip>
            <a:stretch>
              <a:fillRect/>
            </a:stretch>
          </p:blipFill>
          <p:spPr>
            <a:xfrm>
              <a:off x="3440791" y="10846705"/>
              <a:ext cx="463805" cy="253989"/>
            </a:xfrm>
            <a:prstGeom prst="rect">
              <a:avLst/>
            </a:prstGeom>
            <a:ln w="12700" cap="flat">
              <a:noFill/>
              <a:miter lim="400000"/>
            </a:ln>
            <a:effectLst/>
          </p:spPr>
        </p:pic>
        <p:pic>
          <p:nvPicPr>
            <p:cNvPr id="3509" name="mathbf_w_1.pdf" descr="mathbf_w_1.pdf"/>
            <p:cNvPicPr>
              <a:picLocks noChangeAspect="1"/>
            </p:cNvPicPr>
            <p:nvPr/>
          </p:nvPicPr>
          <p:blipFill>
            <a:blip r:embed="rId7">
              <a:extLst/>
            </a:blip>
            <a:stretch>
              <a:fillRect/>
            </a:stretch>
          </p:blipFill>
          <p:spPr>
            <a:xfrm>
              <a:off x="2356851" y="10846705"/>
              <a:ext cx="463805" cy="253989"/>
            </a:xfrm>
            <a:prstGeom prst="rect">
              <a:avLst/>
            </a:prstGeom>
            <a:ln w="12700" cap="flat">
              <a:noFill/>
              <a:miter lim="400000"/>
            </a:ln>
            <a:effectLst/>
          </p:spPr>
        </p:pic>
        <p:pic>
          <p:nvPicPr>
            <p:cNvPr id="3510" name="mathbf_w_1.pdf" descr="mathbf_w_1.pdf"/>
            <p:cNvPicPr>
              <a:picLocks noChangeAspect="1"/>
            </p:cNvPicPr>
            <p:nvPr/>
          </p:nvPicPr>
          <p:blipFill>
            <a:blip r:embed="rId7">
              <a:extLst/>
            </a:blip>
            <a:stretch>
              <a:fillRect/>
            </a:stretch>
          </p:blipFill>
          <p:spPr>
            <a:xfrm>
              <a:off x="1161460" y="10846705"/>
              <a:ext cx="463806" cy="253989"/>
            </a:xfrm>
            <a:prstGeom prst="rect">
              <a:avLst/>
            </a:prstGeom>
            <a:ln w="12700" cap="flat">
              <a:noFill/>
              <a:miter lim="400000"/>
            </a:ln>
            <a:effectLst/>
          </p:spPr>
        </p:pic>
        <p:grpSp>
          <p:nvGrpSpPr>
            <p:cNvPr id="3528" name="Group"/>
            <p:cNvGrpSpPr/>
            <p:nvPr/>
          </p:nvGrpSpPr>
          <p:grpSpPr>
            <a:xfrm>
              <a:off x="1300748" y="5207305"/>
              <a:ext cx="3469223" cy="3710822"/>
              <a:chOff x="0" y="231577"/>
              <a:chExt cx="3469221" cy="3710820"/>
            </a:xfrm>
          </p:grpSpPr>
          <p:sp>
            <p:nvSpPr>
              <p:cNvPr id="3511" name="Line"/>
              <p:cNvSpPr/>
              <p:nvPr/>
            </p:nvSpPr>
            <p:spPr>
              <a:xfrm flipV="1">
                <a:off x="3469221" y="252523"/>
                <a:ext cx="1" cy="3650893"/>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512" name="Line"/>
              <p:cNvSpPr/>
              <p:nvPr/>
            </p:nvSpPr>
            <p:spPr>
              <a:xfrm flipH="1" flipV="1">
                <a:off x="2314929" y="252522"/>
                <a:ext cx="1068019" cy="3646224"/>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513" name="Line"/>
              <p:cNvSpPr/>
              <p:nvPr/>
            </p:nvSpPr>
            <p:spPr>
              <a:xfrm flipH="1" flipV="1">
                <a:off x="1218869" y="285578"/>
                <a:ext cx="2083520" cy="3604294"/>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514" name="Line"/>
              <p:cNvSpPr/>
              <p:nvPr/>
            </p:nvSpPr>
            <p:spPr>
              <a:xfrm flipH="1" flipV="1">
                <a:off x="141509" y="285579"/>
                <a:ext cx="2996503" cy="3616566"/>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515" name="Line"/>
              <p:cNvSpPr/>
              <p:nvPr/>
            </p:nvSpPr>
            <p:spPr>
              <a:xfrm flipV="1">
                <a:off x="-1" y="252523"/>
                <a:ext cx="2" cy="3650893"/>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516" name="Line"/>
              <p:cNvSpPr/>
              <p:nvPr/>
            </p:nvSpPr>
            <p:spPr>
              <a:xfrm flipV="1">
                <a:off x="86272" y="252523"/>
                <a:ext cx="1068020" cy="3646223"/>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517" name="Line"/>
              <p:cNvSpPr/>
              <p:nvPr/>
            </p:nvSpPr>
            <p:spPr>
              <a:xfrm flipV="1">
                <a:off x="166830" y="285578"/>
                <a:ext cx="2083520" cy="3604294"/>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518" name="Line"/>
              <p:cNvSpPr/>
              <p:nvPr/>
            </p:nvSpPr>
            <p:spPr>
              <a:xfrm flipV="1">
                <a:off x="331211" y="285579"/>
                <a:ext cx="2996503" cy="3616566"/>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519" name="Line"/>
              <p:cNvSpPr/>
              <p:nvPr/>
            </p:nvSpPr>
            <p:spPr>
              <a:xfrm flipV="1">
                <a:off x="2272882" y="274255"/>
                <a:ext cx="1" cy="3650894"/>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520" name="Line"/>
              <p:cNvSpPr/>
              <p:nvPr/>
            </p:nvSpPr>
            <p:spPr>
              <a:xfrm flipV="1">
                <a:off x="1196338" y="231577"/>
                <a:ext cx="1" cy="3650894"/>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521" name="Line"/>
              <p:cNvSpPr/>
              <p:nvPr/>
            </p:nvSpPr>
            <p:spPr>
              <a:xfrm flipH="1" flipV="1">
                <a:off x="56776" y="262173"/>
                <a:ext cx="2083520" cy="3604293"/>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522" name="Line"/>
              <p:cNvSpPr/>
              <p:nvPr/>
            </p:nvSpPr>
            <p:spPr>
              <a:xfrm flipV="1">
                <a:off x="1277300" y="296175"/>
                <a:ext cx="1068020" cy="3646224"/>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523" name="Line"/>
              <p:cNvSpPr/>
              <p:nvPr/>
            </p:nvSpPr>
            <p:spPr>
              <a:xfrm flipV="1">
                <a:off x="1324224" y="323233"/>
                <a:ext cx="2083521" cy="3604293"/>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524" name="Line"/>
              <p:cNvSpPr/>
              <p:nvPr/>
            </p:nvSpPr>
            <p:spPr>
              <a:xfrm flipH="1" flipV="1">
                <a:off x="1130062" y="231577"/>
                <a:ext cx="1068019" cy="3646224"/>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grpSp>
            <p:nvGrpSpPr>
              <p:cNvPr id="3527" name="Group"/>
              <p:cNvGrpSpPr/>
              <p:nvPr/>
            </p:nvGrpSpPr>
            <p:grpSpPr>
              <a:xfrm>
                <a:off x="1221817" y="1650831"/>
                <a:ext cx="1049160" cy="854276"/>
                <a:chOff x="0" y="0"/>
                <a:chExt cx="1049159" cy="854274"/>
              </a:xfrm>
            </p:grpSpPr>
            <p:sp>
              <p:nvSpPr>
                <p:cNvPr id="3525" name="Group"/>
                <p:cNvSpPr/>
                <p:nvPr/>
              </p:nvSpPr>
              <p:spPr>
                <a:xfrm>
                  <a:off x="-1" y="0"/>
                  <a:ext cx="1049161" cy="854275"/>
                </a:xfrm>
                <a:prstGeom prst="rect">
                  <a:avLst/>
                </a:prstGeom>
                <a:solidFill>
                  <a:schemeClr val="accent1">
                    <a:lumOff val="16847"/>
                  </a:schemeClr>
                </a:solidFill>
                <a:ln w="254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pic>
              <p:nvPicPr>
                <p:cNvPr id="3526" name="mathbf_W.pdf" descr="mathbf_W.pdf"/>
                <p:cNvPicPr>
                  <a:picLocks noChangeAspect="1"/>
                </p:cNvPicPr>
                <p:nvPr/>
              </p:nvPicPr>
              <p:blipFill>
                <a:blip r:embed="rId10">
                  <a:extLst/>
                </a:blip>
                <a:stretch>
                  <a:fillRect/>
                </a:stretch>
              </p:blipFill>
              <p:spPr>
                <a:xfrm>
                  <a:off x="59931" y="143815"/>
                  <a:ext cx="929298" cy="566645"/>
                </a:xfrm>
                <a:prstGeom prst="rect">
                  <a:avLst/>
                </a:prstGeom>
                <a:ln w="12700" cap="flat">
                  <a:noFill/>
                  <a:miter lim="400000"/>
                </a:ln>
                <a:effectLst/>
              </p:spPr>
            </p:pic>
          </p:grpSp>
        </p:grpSp>
        <p:sp>
          <p:nvSpPr>
            <p:cNvPr id="3529" name="Line"/>
            <p:cNvSpPr/>
            <p:nvPr/>
          </p:nvSpPr>
          <p:spPr>
            <a:xfrm flipV="1">
              <a:off x="1369691" y="2305083"/>
              <a:ext cx="1" cy="1752408"/>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530" name="Rectangle"/>
            <p:cNvSpPr/>
            <p:nvPr/>
          </p:nvSpPr>
          <p:spPr>
            <a:xfrm rot="16200000">
              <a:off x="1056338" y="2862846"/>
              <a:ext cx="626705" cy="636883"/>
            </a:xfrm>
            <a:prstGeom prst="rect">
              <a:avLst/>
            </a:prstGeom>
            <a:solidFill>
              <a:schemeClr val="accent1">
                <a:lumOff val="16847"/>
              </a:schemeClr>
            </a:solid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3531" name="Line"/>
            <p:cNvSpPr/>
            <p:nvPr/>
          </p:nvSpPr>
          <p:spPr>
            <a:xfrm flipV="1">
              <a:off x="2587364" y="2305083"/>
              <a:ext cx="1" cy="1752408"/>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532" name="Rectangle"/>
            <p:cNvSpPr/>
            <p:nvPr/>
          </p:nvSpPr>
          <p:spPr>
            <a:xfrm rot="16200000">
              <a:off x="2274011" y="2862845"/>
              <a:ext cx="626704" cy="636883"/>
            </a:xfrm>
            <a:prstGeom prst="rect">
              <a:avLst/>
            </a:prstGeom>
            <a:solidFill>
              <a:schemeClr val="accent1">
                <a:lumOff val="16847"/>
              </a:schemeClr>
            </a:solid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3533" name="Line"/>
            <p:cNvSpPr/>
            <p:nvPr/>
          </p:nvSpPr>
          <p:spPr>
            <a:xfrm flipV="1">
              <a:off x="3671302" y="2305083"/>
              <a:ext cx="1" cy="1752408"/>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534" name="Rectangle"/>
            <p:cNvSpPr/>
            <p:nvPr/>
          </p:nvSpPr>
          <p:spPr>
            <a:xfrm rot="16200000">
              <a:off x="3357951" y="2862845"/>
              <a:ext cx="626705" cy="636883"/>
            </a:xfrm>
            <a:prstGeom prst="rect">
              <a:avLst/>
            </a:prstGeom>
            <a:solidFill>
              <a:schemeClr val="accent1">
                <a:lumOff val="16847"/>
              </a:schemeClr>
            </a:solid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3535" name="Line"/>
            <p:cNvSpPr/>
            <p:nvPr/>
          </p:nvSpPr>
          <p:spPr>
            <a:xfrm flipV="1">
              <a:off x="4755244" y="2305083"/>
              <a:ext cx="1" cy="1752408"/>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536" name="Rectangle"/>
            <p:cNvSpPr/>
            <p:nvPr/>
          </p:nvSpPr>
          <p:spPr>
            <a:xfrm rot="16200000">
              <a:off x="4441891" y="2862845"/>
              <a:ext cx="626705" cy="636883"/>
            </a:xfrm>
            <a:prstGeom prst="rect">
              <a:avLst/>
            </a:prstGeom>
            <a:solidFill>
              <a:schemeClr val="accent1">
                <a:lumOff val="16847"/>
              </a:schemeClr>
            </a:solid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pic>
          <p:nvPicPr>
            <p:cNvPr id="3537" name="mathbf_w_2.pdf" descr="mathbf_w_2.pdf"/>
            <p:cNvPicPr>
              <a:picLocks noChangeAspect="1"/>
            </p:cNvPicPr>
            <p:nvPr/>
          </p:nvPicPr>
          <p:blipFill>
            <a:blip r:embed="rId8">
              <a:extLst/>
            </a:blip>
            <a:stretch>
              <a:fillRect/>
            </a:stretch>
          </p:blipFill>
          <p:spPr>
            <a:xfrm>
              <a:off x="4510137" y="3054292"/>
              <a:ext cx="474848" cy="253989"/>
            </a:xfrm>
            <a:prstGeom prst="rect">
              <a:avLst/>
            </a:prstGeom>
            <a:ln w="12700" cap="flat">
              <a:noFill/>
              <a:miter lim="400000"/>
            </a:ln>
            <a:effectLst/>
          </p:spPr>
        </p:pic>
        <p:pic>
          <p:nvPicPr>
            <p:cNvPr id="3538" name="mathbf_w_2.pdf" descr="mathbf_w_2.pdf"/>
            <p:cNvPicPr>
              <a:picLocks noChangeAspect="1"/>
            </p:cNvPicPr>
            <p:nvPr/>
          </p:nvPicPr>
          <p:blipFill>
            <a:blip r:embed="rId8">
              <a:extLst/>
            </a:blip>
            <a:stretch>
              <a:fillRect/>
            </a:stretch>
          </p:blipFill>
          <p:spPr>
            <a:xfrm>
              <a:off x="3418163" y="3042079"/>
              <a:ext cx="474848" cy="253989"/>
            </a:xfrm>
            <a:prstGeom prst="rect">
              <a:avLst/>
            </a:prstGeom>
            <a:ln w="12700" cap="flat">
              <a:noFill/>
              <a:miter lim="400000"/>
            </a:ln>
            <a:effectLst/>
          </p:spPr>
        </p:pic>
        <p:pic>
          <p:nvPicPr>
            <p:cNvPr id="3539" name="mathbf_w_2.pdf" descr="mathbf_w_2.pdf"/>
            <p:cNvPicPr>
              <a:picLocks noChangeAspect="1"/>
            </p:cNvPicPr>
            <p:nvPr/>
          </p:nvPicPr>
          <p:blipFill>
            <a:blip r:embed="rId8">
              <a:extLst/>
            </a:blip>
            <a:stretch>
              <a:fillRect/>
            </a:stretch>
          </p:blipFill>
          <p:spPr>
            <a:xfrm>
              <a:off x="2334223" y="3042079"/>
              <a:ext cx="474848" cy="253989"/>
            </a:xfrm>
            <a:prstGeom prst="rect">
              <a:avLst/>
            </a:prstGeom>
            <a:ln w="12700" cap="flat">
              <a:noFill/>
              <a:miter lim="400000"/>
            </a:ln>
            <a:effectLst/>
          </p:spPr>
        </p:pic>
        <p:pic>
          <p:nvPicPr>
            <p:cNvPr id="3540" name="mathbf_w_2.pdf" descr="mathbf_w_2.pdf"/>
            <p:cNvPicPr>
              <a:picLocks noChangeAspect="1"/>
            </p:cNvPicPr>
            <p:nvPr/>
          </p:nvPicPr>
          <p:blipFill>
            <a:blip r:embed="rId8">
              <a:extLst/>
            </a:blip>
            <a:stretch>
              <a:fillRect/>
            </a:stretch>
          </p:blipFill>
          <p:spPr>
            <a:xfrm>
              <a:off x="1138832" y="3042079"/>
              <a:ext cx="474849" cy="253989"/>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4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4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354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83" grpId="2"/>
      <p:bldP build="whole" bldLvl="1" animBg="1" rev="0" advAuto="0" spid="3541" grpId="3"/>
      <p:bldP build="whole" bldLvl="1" animBg="1" rev="0" advAuto="0" spid="3433" grpId="1"/>
    </p:bldLst>
  </p:timing>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545" name="Rectangle"/>
          <p:cNvSpPr/>
          <p:nvPr/>
        </p:nvSpPr>
        <p:spPr>
          <a:xfrm>
            <a:off x="9200174" y="8708678"/>
            <a:ext cx="226046" cy="849714"/>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546" name="Rectangle"/>
          <p:cNvSpPr/>
          <p:nvPr/>
        </p:nvSpPr>
        <p:spPr>
          <a:xfrm>
            <a:off x="10417847" y="8708678"/>
            <a:ext cx="226046" cy="849714"/>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547" name="Rectangle"/>
          <p:cNvSpPr/>
          <p:nvPr/>
        </p:nvSpPr>
        <p:spPr>
          <a:xfrm>
            <a:off x="11501787" y="8708678"/>
            <a:ext cx="226046" cy="849714"/>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548" name="Rectangle"/>
          <p:cNvSpPr/>
          <p:nvPr/>
        </p:nvSpPr>
        <p:spPr>
          <a:xfrm>
            <a:off x="12585727" y="8708678"/>
            <a:ext cx="226046" cy="849714"/>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549" name="Line"/>
          <p:cNvSpPr/>
          <p:nvPr/>
        </p:nvSpPr>
        <p:spPr>
          <a:xfrm flipV="1">
            <a:off x="9318323" y="9770857"/>
            <a:ext cx="1" cy="1752408"/>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550" name="Rectangle"/>
          <p:cNvSpPr/>
          <p:nvPr/>
        </p:nvSpPr>
        <p:spPr>
          <a:xfrm rot="16200000">
            <a:off x="9004971" y="10328620"/>
            <a:ext cx="626704" cy="636883"/>
          </a:xfrm>
          <a:prstGeom prst="rect">
            <a:avLst/>
          </a:prstGeom>
          <a:solidFill>
            <a:schemeClr val="accent1">
              <a:lumOff val="16847"/>
            </a:schemeClr>
          </a:solidFill>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3551" name="Line"/>
          <p:cNvSpPr/>
          <p:nvPr/>
        </p:nvSpPr>
        <p:spPr>
          <a:xfrm flipV="1">
            <a:off x="10535995" y="9770857"/>
            <a:ext cx="1" cy="1752408"/>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552" name="Rectangle"/>
          <p:cNvSpPr/>
          <p:nvPr/>
        </p:nvSpPr>
        <p:spPr>
          <a:xfrm rot="16200000">
            <a:off x="10222644" y="10328619"/>
            <a:ext cx="626704" cy="636883"/>
          </a:xfrm>
          <a:prstGeom prst="rect">
            <a:avLst/>
          </a:prstGeom>
          <a:solidFill>
            <a:schemeClr val="accent1">
              <a:lumOff val="16847"/>
            </a:schemeClr>
          </a:solidFill>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3553" name="Line"/>
          <p:cNvSpPr/>
          <p:nvPr/>
        </p:nvSpPr>
        <p:spPr>
          <a:xfrm flipV="1">
            <a:off x="11619935" y="9770857"/>
            <a:ext cx="1" cy="1752408"/>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554" name="Rectangle"/>
          <p:cNvSpPr/>
          <p:nvPr/>
        </p:nvSpPr>
        <p:spPr>
          <a:xfrm rot="16200000">
            <a:off x="11306584" y="10328619"/>
            <a:ext cx="626704" cy="636883"/>
          </a:xfrm>
          <a:prstGeom prst="rect">
            <a:avLst/>
          </a:prstGeom>
          <a:solidFill>
            <a:schemeClr val="accent1">
              <a:lumOff val="16847"/>
            </a:schemeClr>
          </a:solidFill>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3555" name="Line"/>
          <p:cNvSpPr/>
          <p:nvPr/>
        </p:nvSpPr>
        <p:spPr>
          <a:xfrm flipV="1">
            <a:off x="12703876" y="9770857"/>
            <a:ext cx="1" cy="1752408"/>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556" name="Rectangle"/>
          <p:cNvSpPr/>
          <p:nvPr/>
        </p:nvSpPr>
        <p:spPr>
          <a:xfrm rot="16200000">
            <a:off x="12390524" y="10328619"/>
            <a:ext cx="626704" cy="636883"/>
          </a:xfrm>
          <a:prstGeom prst="rect">
            <a:avLst/>
          </a:prstGeom>
          <a:solidFill>
            <a:schemeClr val="accent1">
              <a:lumOff val="16847"/>
            </a:schemeClr>
          </a:solidFill>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3557" name="Rectangle"/>
          <p:cNvSpPr/>
          <p:nvPr/>
        </p:nvSpPr>
        <p:spPr>
          <a:xfrm>
            <a:off x="9205301" y="3845159"/>
            <a:ext cx="226046" cy="849713"/>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558" name="Rectangle"/>
          <p:cNvSpPr/>
          <p:nvPr/>
        </p:nvSpPr>
        <p:spPr>
          <a:xfrm>
            <a:off x="10422974" y="3845159"/>
            <a:ext cx="226046" cy="849713"/>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559" name="Rectangle"/>
          <p:cNvSpPr/>
          <p:nvPr/>
        </p:nvSpPr>
        <p:spPr>
          <a:xfrm>
            <a:off x="11506914" y="3845159"/>
            <a:ext cx="226046" cy="849713"/>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560" name="Rectangle"/>
          <p:cNvSpPr/>
          <p:nvPr/>
        </p:nvSpPr>
        <p:spPr>
          <a:xfrm>
            <a:off x="12590854" y="3845159"/>
            <a:ext cx="226046" cy="849713"/>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561" name="…"/>
          <p:cNvSpPr txBox="1"/>
          <p:nvPr/>
        </p:nvSpPr>
        <p:spPr>
          <a:xfrm rot="16200000">
            <a:off x="10628673" y="1236426"/>
            <a:ext cx="546372" cy="69025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b="0">
                <a:latin typeface="Georgia"/>
                <a:ea typeface="Georgia"/>
                <a:cs typeface="Georgia"/>
                <a:sym typeface="Georgia"/>
              </a:defRPr>
            </a:lvl1pPr>
          </a:lstStyle>
          <a:p>
            <a:pPr/>
            <a:r>
              <a:t>…</a:t>
            </a:r>
          </a:p>
        </p:txBody>
      </p:sp>
      <p:pic>
        <p:nvPicPr>
          <p:cNvPr id="3562" name="mathbf_w_1.pdf" descr="mathbf_w_1.pdf"/>
          <p:cNvPicPr>
            <a:picLocks noChangeAspect="1"/>
          </p:cNvPicPr>
          <p:nvPr/>
        </p:nvPicPr>
        <p:blipFill>
          <a:blip r:embed="rId2">
            <a:extLst/>
          </a:blip>
          <a:stretch>
            <a:fillRect/>
          </a:stretch>
        </p:blipFill>
        <p:spPr>
          <a:xfrm>
            <a:off x="12488042" y="10539395"/>
            <a:ext cx="463805" cy="253989"/>
          </a:xfrm>
          <a:prstGeom prst="rect">
            <a:avLst/>
          </a:prstGeom>
          <a:ln w="12700">
            <a:miter lim="400000"/>
          </a:ln>
        </p:spPr>
      </p:pic>
      <p:pic>
        <p:nvPicPr>
          <p:cNvPr id="3563" name="mathbf_w_1.pdf" descr="mathbf_w_1.pdf"/>
          <p:cNvPicPr>
            <a:picLocks noChangeAspect="1"/>
          </p:cNvPicPr>
          <p:nvPr/>
        </p:nvPicPr>
        <p:blipFill>
          <a:blip r:embed="rId2">
            <a:extLst/>
          </a:blip>
          <a:stretch>
            <a:fillRect/>
          </a:stretch>
        </p:blipFill>
        <p:spPr>
          <a:xfrm>
            <a:off x="11396068" y="10527181"/>
            <a:ext cx="463805" cy="253989"/>
          </a:xfrm>
          <a:prstGeom prst="rect">
            <a:avLst/>
          </a:prstGeom>
          <a:ln w="12700">
            <a:miter lim="400000"/>
          </a:ln>
        </p:spPr>
      </p:pic>
      <p:pic>
        <p:nvPicPr>
          <p:cNvPr id="3564" name="mathbf_w_1.pdf" descr="mathbf_w_1.pdf"/>
          <p:cNvPicPr>
            <a:picLocks noChangeAspect="1"/>
          </p:cNvPicPr>
          <p:nvPr/>
        </p:nvPicPr>
        <p:blipFill>
          <a:blip r:embed="rId2">
            <a:extLst/>
          </a:blip>
          <a:stretch>
            <a:fillRect/>
          </a:stretch>
        </p:blipFill>
        <p:spPr>
          <a:xfrm>
            <a:off x="10312128" y="10527181"/>
            <a:ext cx="463805" cy="253989"/>
          </a:xfrm>
          <a:prstGeom prst="rect">
            <a:avLst/>
          </a:prstGeom>
          <a:ln w="12700">
            <a:miter lim="400000"/>
          </a:ln>
        </p:spPr>
      </p:pic>
      <p:pic>
        <p:nvPicPr>
          <p:cNvPr id="3565" name="mathbf_w_1.pdf" descr="mathbf_w_1.pdf"/>
          <p:cNvPicPr>
            <a:picLocks noChangeAspect="1"/>
          </p:cNvPicPr>
          <p:nvPr/>
        </p:nvPicPr>
        <p:blipFill>
          <a:blip r:embed="rId2">
            <a:extLst/>
          </a:blip>
          <a:stretch>
            <a:fillRect/>
          </a:stretch>
        </p:blipFill>
        <p:spPr>
          <a:xfrm>
            <a:off x="9116738" y="10527181"/>
            <a:ext cx="463805" cy="253989"/>
          </a:xfrm>
          <a:prstGeom prst="rect">
            <a:avLst/>
          </a:prstGeom>
          <a:ln w="12700">
            <a:miter lim="400000"/>
          </a:ln>
        </p:spPr>
      </p:pic>
      <p:sp>
        <p:nvSpPr>
          <p:cNvPr id="3566" name="Line"/>
          <p:cNvSpPr/>
          <p:nvPr/>
        </p:nvSpPr>
        <p:spPr>
          <a:xfrm flipV="1">
            <a:off x="12725247" y="4908728"/>
            <a:ext cx="1" cy="3650893"/>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567" name="Line"/>
          <p:cNvSpPr/>
          <p:nvPr/>
        </p:nvSpPr>
        <p:spPr>
          <a:xfrm flipH="1" flipV="1">
            <a:off x="11570955" y="4908727"/>
            <a:ext cx="1068019" cy="3646224"/>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568" name="Line"/>
          <p:cNvSpPr/>
          <p:nvPr/>
        </p:nvSpPr>
        <p:spPr>
          <a:xfrm flipH="1" flipV="1">
            <a:off x="10474894" y="4941783"/>
            <a:ext cx="2083521" cy="3604294"/>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569" name="Line"/>
          <p:cNvSpPr/>
          <p:nvPr/>
        </p:nvSpPr>
        <p:spPr>
          <a:xfrm flipV="1">
            <a:off x="9256026" y="4908728"/>
            <a:ext cx="1" cy="3650893"/>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570" name="Line"/>
          <p:cNvSpPr/>
          <p:nvPr/>
        </p:nvSpPr>
        <p:spPr>
          <a:xfrm flipV="1">
            <a:off x="9342298" y="4908727"/>
            <a:ext cx="1068020" cy="3646224"/>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571" name="Line"/>
          <p:cNvSpPr/>
          <p:nvPr/>
        </p:nvSpPr>
        <p:spPr>
          <a:xfrm flipV="1">
            <a:off x="9422856" y="4941783"/>
            <a:ext cx="2083520" cy="3604294"/>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572" name="Line"/>
          <p:cNvSpPr/>
          <p:nvPr/>
        </p:nvSpPr>
        <p:spPr>
          <a:xfrm flipV="1">
            <a:off x="11528908" y="4930460"/>
            <a:ext cx="1" cy="3650894"/>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573" name="Line"/>
          <p:cNvSpPr/>
          <p:nvPr/>
        </p:nvSpPr>
        <p:spPr>
          <a:xfrm flipV="1">
            <a:off x="10452364" y="4887782"/>
            <a:ext cx="1" cy="3650894"/>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574" name="Line"/>
          <p:cNvSpPr/>
          <p:nvPr/>
        </p:nvSpPr>
        <p:spPr>
          <a:xfrm flipH="1" flipV="1">
            <a:off x="9312802" y="4918377"/>
            <a:ext cx="2083520" cy="3604294"/>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575" name="Line"/>
          <p:cNvSpPr/>
          <p:nvPr/>
        </p:nvSpPr>
        <p:spPr>
          <a:xfrm flipV="1">
            <a:off x="10533326" y="4952379"/>
            <a:ext cx="1068020" cy="3646224"/>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576" name="Line"/>
          <p:cNvSpPr/>
          <p:nvPr/>
        </p:nvSpPr>
        <p:spPr>
          <a:xfrm flipV="1">
            <a:off x="10580250" y="4979437"/>
            <a:ext cx="2083520" cy="3604294"/>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577" name="Line"/>
          <p:cNvSpPr/>
          <p:nvPr/>
        </p:nvSpPr>
        <p:spPr>
          <a:xfrm flipH="1" flipV="1">
            <a:off x="10386088" y="4887782"/>
            <a:ext cx="1068019" cy="3646224"/>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578" name="Line"/>
          <p:cNvSpPr/>
          <p:nvPr/>
        </p:nvSpPr>
        <p:spPr>
          <a:xfrm flipV="1">
            <a:off x="9324968" y="1985560"/>
            <a:ext cx="1" cy="1752408"/>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579" name="Rectangle"/>
          <p:cNvSpPr/>
          <p:nvPr/>
        </p:nvSpPr>
        <p:spPr>
          <a:xfrm rot="16200000">
            <a:off x="9011615" y="2543322"/>
            <a:ext cx="626705" cy="636884"/>
          </a:xfrm>
          <a:prstGeom prst="rect">
            <a:avLst/>
          </a:prstGeom>
          <a:solidFill>
            <a:schemeClr val="accent1">
              <a:lumOff val="16847"/>
            </a:schemeClr>
          </a:solidFill>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3580" name="Line"/>
          <p:cNvSpPr/>
          <p:nvPr/>
        </p:nvSpPr>
        <p:spPr>
          <a:xfrm flipV="1">
            <a:off x="10542641" y="1985560"/>
            <a:ext cx="1" cy="1752408"/>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581" name="Rectangle"/>
          <p:cNvSpPr/>
          <p:nvPr/>
        </p:nvSpPr>
        <p:spPr>
          <a:xfrm rot="16200000">
            <a:off x="10229288" y="2543322"/>
            <a:ext cx="626705" cy="636883"/>
          </a:xfrm>
          <a:prstGeom prst="rect">
            <a:avLst/>
          </a:prstGeom>
          <a:solidFill>
            <a:schemeClr val="accent1">
              <a:lumOff val="16847"/>
            </a:schemeClr>
          </a:solidFill>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3582" name="Line"/>
          <p:cNvSpPr/>
          <p:nvPr/>
        </p:nvSpPr>
        <p:spPr>
          <a:xfrm flipV="1">
            <a:off x="11626579" y="1985560"/>
            <a:ext cx="1" cy="1752408"/>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583" name="Rectangle"/>
          <p:cNvSpPr/>
          <p:nvPr/>
        </p:nvSpPr>
        <p:spPr>
          <a:xfrm rot="16200000">
            <a:off x="11313228" y="2543322"/>
            <a:ext cx="626705" cy="636883"/>
          </a:xfrm>
          <a:prstGeom prst="rect">
            <a:avLst/>
          </a:prstGeom>
          <a:solidFill>
            <a:schemeClr val="accent1">
              <a:lumOff val="16847"/>
            </a:schemeClr>
          </a:solidFill>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3584" name="Line"/>
          <p:cNvSpPr/>
          <p:nvPr/>
        </p:nvSpPr>
        <p:spPr>
          <a:xfrm flipV="1">
            <a:off x="12710521" y="1985560"/>
            <a:ext cx="1" cy="1752408"/>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585" name="Rectangle"/>
          <p:cNvSpPr/>
          <p:nvPr/>
        </p:nvSpPr>
        <p:spPr>
          <a:xfrm rot="16200000">
            <a:off x="12397168" y="2543322"/>
            <a:ext cx="626705" cy="636883"/>
          </a:xfrm>
          <a:prstGeom prst="rect">
            <a:avLst/>
          </a:prstGeom>
          <a:solidFill>
            <a:schemeClr val="accent1">
              <a:lumOff val="16847"/>
            </a:schemeClr>
          </a:solidFill>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pic>
        <p:nvPicPr>
          <p:cNvPr id="3586" name="mathbf_w_2.pdf" descr="mathbf_w_2.pdf"/>
          <p:cNvPicPr>
            <a:picLocks noChangeAspect="1"/>
          </p:cNvPicPr>
          <p:nvPr/>
        </p:nvPicPr>
        <p:blipFill>
          <a:blip r:embed="rId3">
            <a:extLst/>
          </a:blip>
          <a:stretch>
            <a:fillRect/>
          </a:stretch>
        </p:blipFill>
        <p:spPr>
          <a:xfrm>
            <a:off x="12465414" y="2734769"/>
            <a:ext cx="474848" cy="253989"/>
          </a:xfrm>
          <a:prstGeom prst="rect">
            <a:avLst/>
          </a:prstGeom>
          <a:ln w="12700">
            <a:miter lim="400000"/>
          </a:ln>
        </p:spPr>
      </p:pic>
      <p:pic>
        <p:nvPicPr>
          <p:cNvPr id="3587" name="mathbf_w_2.pdf" descr="mathbf_w_2.pdf"/>
          <p:cNvPicPr>
            <a:picLocks noChangeAspect="1"/>
          </p:cNvPicPr>
          <p:nvPr/>
        </p:nvPicPr>
        <p:blipFill>
          <a:blip r:embed="rId3">
            <a:extLst/>
          </a:blip>
          <a:stretch>
            <a:fillRect/>
          </a:stretch>
        </p:blipFill>
        <p:spPr>
          <a:xfrm>
            <a:off x="11373440" y="2722556"/>
            <a:ext cx="474848" cy="253989"/>
          </a:xfrm>
          <a:prstGeom prst="rect">
            <a:avLst/>
          </a:prstGeom>
          <a:ln w="12700">
            <a:miter lim="400000"/>
          </a:ln>
        </p:spPr>
      </p:pic>
      <p:pic>
        <p:nvPicPr>
          <p:cNvPr id="3588" name="mathbf_w_2.pdf" descr="mathbf_w_2.pdf"/>
          <p:cNvPicPr>
            <a:picLocks noChangeAspect="1"/>
          </p:cNvPicPr>
          <p:nvPr/>
        </p:nvPicPr>
        <p:blipFill>
          <a:blip r:embed="rId3">
            <a:extLst/>
          </a:blip>
          <a:stretch>
            <a:fillRect/>
          </a:stretch>
        </p:blipFill>
        <p:spPr>
          <a:xfrm>
            <a:off x="10289500" y="2722556"/>
            <a:ext cx="474848" cy="253989"/>
          </a:xfrm>
          <a:prstGeom prst="rect">
            <a:avLst/>
          </a:prstGeom>
          <a:ln w="12700">
            <a:miter lim="400000"/>
          </a:ln>
        </p:spPr>
      </p:pic>
      <p:pic>
        <p:nvPicPr>
          <p:cNvPr id="3589" name="mathbf_w_2.pdf" descr="mathbf_w_2.pdf"/>
          <p:cNvPicPr>
            <a:picLocks noChangeAspect="1"/>
          </p:cNvPicPr>
          <p:nvPr/>
        </p:nvPicPr>
        <p:blipFill>
          <a:blip r:embed="rId3">
            <a:extLst/>
          </a:blip>
          <a:stretch>
            <a:fillRect/>
          </a:stretch>
        </p:blipFill>
        <p:spPr>
          <a:xfrm>
            <a:off x="9094110" y="2722556"/>
            <a:ext cx="474848" cy="253989"/>
          </a:xfrm>
          <a:prstGeom prst="rect">
            <a:avLst/>
          </a:prstGeom>
          <a:ln w="12700">
            <a:miter lim="400000"/>
          </a:ln>
        </p:spPr>
      </p:pic>
      <p:sp>
        <p:nvSpPr>
          <p:cNvPr id="3590" name="Attention layer"/>
          <p:cNvSpPr txBox="1"/>
          <p:nvPr/>
        </p:nvSpPr>
        <p:spPr>
          <a:xfrm>
            <a:off x="222783" y="424813"/>
            <a:ext cx="5291566" cy="1006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b="0" sz="5000">
                <a:latin typeface="Avenir Book"/>
                <a:ea typeface="Avenir Book"/>
                <a:cs typeface="Avenir Book"/>
                <a:sym typeface="Avenir Book"/>
              </a:defRPr>
            </a:lvl1pPr>
          </a:lstStyle>
          <a:p>
            <a:pPr/>
            <a:r>
              <a:t>Attention layer</a:t>
            </a:r>
          </a:p>
        </p:txBody>
      </p:sp>
      <p:sp>
        <p:nvSpPr>
          <p:cNvPr id="3591" name="Line"/>
          <p:cNvSpPr/>
          <p:nvPr/>
        </p:nvSpPr>
        <p:spPr>
          <a:xfrm flipH="1" flipV="1">
            <a:off x="9397535" y="4941784"/>
            <a:ext cx="2996503" cy="3616566"/>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592" name="Line"/>
          <p:cNvSpPr/>
          <p:nvPr/>
        </p:nvSpPr>
        <p:spPr>
          <a:xfrm flipV="1">
            <a:off x="9587236" y="4941784"/>
            <a:ext cx="2996503" cy="3616566"/>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grpSp>
        <p:nvGrpSpPr>
          <p:cNvPr id="3595" name="Group"/>
          <p:cNvGrpSpPr/>
          <p:nvPr/>
        </p:nvGrpSpPr>
        <p:grpSpPr>
          <a:xfrm>
            <a:off x="10465143" y="6386284"/>
            <a:ext cx="1056262" cy="942428"/>
            <a:chOff x="0" y="0"/>
            <a:chExt cx="1056260" cy="942426"/>
          </a:xfrm>
        </p:grpSpPr>
        <p:sp>
          <p:nvSpPr>
            <p:cNvPr id="3593" name="Rectangle"/>
            <p:cNvSpPr/>
            <p:nvPr/>
          </p:nvSpPr>
          <p:spPr>
            <a:xfrm>
              <a:off x="0" y="0"/>
              <a:ext cx="1056261" cy="942427"/>
            </a:xfrm>
            <a:prstGeom prst="rect">
              <a:avLst/>
            </a:prstGeom>
            <a:solidFill>
              <a:schemeClr val="accent5">
                <a:hueOff val="-152896"/>
                <a:lumOff val="12368"/>
              </a:schemeClr>
            </a:solidFill>
            <a:ln w="254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pic>
          <p:nvPicPr>
            <p:cNvPr id="3594" name="mathbf_A.pdf" descr="mathbf_A.pdf"/>
            <p:cNvPicPr>
              <a:picLocks noChangeAspect="1"/>
            </p:cNvPicPr>
            <p:nvPr/>
          </p:nvPicPr>
          <p:blipFill>
            <a:blip r:embed="rId4">
              <a:extLst/>
            </a:blip>
            <a:srcRect l="0" t="0" r="0" b="0"/>
            <a:stretch>
              <a:fillRect/>
            </a:stretch>
          </p:blipFill>
          <p:spPr>
            <a:xfrm>
              <a:off x="165562" y="88018"/>
              <a:ext cx="725136" cy="650122"/>
            </a:xfrm>
            <a:prstGeom prst="rect">
              <a:avLst/>
            </a:prstGeom>
            <a:ln w="12700" cap="flat">
              <a:noFill/>
              <a:miter lim="400000"/>
            </a:ln>
            <a:effectLst/>
          </p:spPr>
        </p:pic>
      </p:grpSp>
      <p:sp>
        <p:nvSpPr>
          <p:cNvPr id="3596" name="Rectangle"/>
          <p:cNvSpPr/>
          <p:nvPr/>
        </p:nvSpPr>
        <p:spPr>
          <a:xfrm>
            <a:off x="9200174" y="11602368"/>
            <a:ext cx="226046" cy="849714"/>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597" name="Rectangle"/>
          <p:cNvSpPr/>
          <p:nvPr/>
        </p:nvSpPr>
        <p:spPr>
          <a:xfrm>
            <a:off x="10417847" y="11602368"/>
            <a:ext cx="226046" cy="849714"/>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598" name="Rectangle"/>
          <p:cNvSpPr/>
          <p:nvPr/>
        </p:nvSpPr>
        <p:spPr>
          <a:xfrm>
            <a:off x="11501787" y="11602368"/>
            <a:ext cx="226046" cy="849714"/>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599" name="Rectangle"/>
          <p:cNvSpPr/>
          <p:nvPr/>
        </p:nvSpPr>
        <p:spPr>
          <a:xfrm>
            <a:off x="12585727" y="11602368"/>
            <a:ext cx="226046" cy="849714"/>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pic>
        <p:nvPicPr>
          <p:cNvPr id="3600" name="I.png" descr="I.png"/>
          <p:cNvPicPr>
            <a:picLocks noChangeAspect="1"/>
          </p:cNvPicPr>
          <p:nvPr/>
        </p:nvPicPr>
        <p:blipFill>
          <a:blip r:embed="rId5">
            <a:alphaModFix amt="33000"/>
            <a:extLst/>
          </a:blip>
          <a:stretch>
            <a:fillRect/>
          </a:stretch>
        </p:blipFill>
        <p:spPr>
          <a:xfrm>
            <a:off x="15216441" y="4897209"/>
            <a:ext cx="5115550" cy="3632040"/>
          </a:xfrm>
          <a:prstGeom prst="rect">
            <a:avLst/>
          </a:prstGeom>
          <a:ln w="12700">
            <a:solidFill>
              <a:srgbClr val="000000"/>
            </a:solidFill>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6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00" grpId="1"/>
    </p:bldLst>
  </p:timing>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602" name="Line"/>
          <p:cNvSpPr/>
          <p:nvPr/>
        </p:nvSpPr>
        <p:spPr>
          <a:xfrm flipV="1">
            <a:off x="9318323" y="9770857"/>
            <a:ext cx="1" cy="1752408"/>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603" name="Rectangle"/>
          <p:cNvSpPr/>
          <p:nvPr/>
        </p:nvSpPr>
        <p:spPr>
          <a:xfrm rot="16200000">
            <a:off x="9004971" y="10328620"/>
            <a:ext cx="626704" cy="636883"/>
          </a:xfrm>
          <a:prstGeom prst="rect">
            <a:avLst/>
          </a:prstGeom>
          <a:solidFill>
            <a:schemeClr val="accent1">
              <a:lumOff val="16847"/>
            </a:schemeClr>
          </a:solidFill>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3604" name="Line"/>
          <p:cNvSpPr/>
          <p:nvPr/>
        </p:nvSpPr>
        <p:spPr>
          <a:xfrm flipV="1">
            <a:off x="10535995" y="9770857"/>
            <a:ext cx="1" cy="1752408"/>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605" name="Rectangle"/>
          <p:cNvSpPr/>
          <p:nvPr/>
        </p:nvSpPr>
        <p:spPr>
          <a:xfrm rot="16200000">
            <a:off x="10222644" y="10328619"/>
            <a:ext cx="626704" cy="636883"/>
          </a:xfrm>
          <a:prstGeom prst="rect">
            <a:avLst/>
          </a:prstGeom>
          <a:solidFill>
            <a:schemeClr val="accent1">
              <a:lumOff val="16847"/>
            </a:schemeClr>
          </a:solidFill>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3606" name="Line"/>
          <p:cNvSpPr/>
          <p:nvPr/>
        </p:nvSpPr>
        <p:spPr>
          <a:xfrm flipV="1">
            <a:off x="11619935" y="9770857"/>
            <a:ext cx="1" cy="1752408"/>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607" name="Rectangle"/>
          <p:cNvSpPr/>
          <p:nvPr/>
        </p:nvSpPr>
        <p:spPr>
          <a:xfrm rot="16200000">
            <a:off x="11306584" y="10328619"/>
            <a:ext cx="626704" cy="636883"/>
          </a:xfrm>
          <a:prstGeom prst="rect">
            <a:avLst/>
          </a:prstGeom>
          <a:solidFill>
            <a:schemeClr val="accent1">
              <a:lumOff val="16847"/>
            </a:schemeClr>
          </a:solidFill>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3608" name="Line"/>
          <p:cNvSpPr/>
          <p:nvPr/>
        </p:nvSpPr>
        <p:spPr>
          <a:xfrm flipV="1">
            <a:off x="12703876" y="9770857"/>
            <a:ext cx="1" cy="1752408"/>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609" name="Rectangle"/>
          <p:cNvSpPr/>
          <p:nvPr/>
        </p:nvSpPr>
        <p:spPr>
          <a:xfrm rot="16200000">
            <a:off x="12390524" y="10328619"/>
            <a:ext cx="626704" cy="636883"/>
          </a:xfrm>
          <a:prstGeom prst="rect">
            <a:avLst/>
          </a:prstGeom>
          <a:solidFill>
            <a:schemeClr val="accent1">
              <a:lumOff val="16847"/>
            </a:schemeClr>
          </a:solidFill>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3610" name="Rectangle"/>
          <p:cNvSpPr/>
          <p:nvPr/>
        </p:nvSpPr>
        <p:spPr>
          <a:xfrm>
            <a:off x="9205301" y="3845159"/>
            <a:ext cx="226046" cy="849713"/>
          </a:xfrm>
          <a:prstGeom prst="rect">
            <a:avLst/>
          </a:prstGeom>
          <a:solidFill>
            <a:srgbClr val="000000"/>
          </a:solidFill>
          <a:ln w="38100">
            <a:solidFill>
              <a:schemeClr val="accent4">
                <a:hueOff val="-461056"/>
                <a:satOff val="4338"/>
                <a:lumOff val="-10225"/>
              </a:schemeClr>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611" name="Rectangle"/>
          <p:cNvSpPr/>
          <p:nvPr/>
        </p:nvSpPr>
        <p:spPr>
          <a:xfrm>
            <a:off x="10422974" y="3845159"/>
            <a:ext cx="226046" cy="849713"/>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612" name="Rectangle"/>
          <p:cNvSpPr/>
          <p:nvPr/>
        </p:nvSpPr>
        <p:spPr>
          <a:xfrm>
            <a:off x="11506914" y="3845159"/>
            <a:ext cx="226046" cy="849713"/>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613" name="Rectangle"/>
          <p:cNvSpPr/>
          <p:nvPr/>
        </p:nvSpPr>
        <p:spPr>
          <a:xfrm>
            <a:off x="12590854" y="3845159"/>
            <a:ext cx="226046" cy="849713"/>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614" name="…"/>
          <p:cNvSpPr txBox="1"/>
          <p:nvPr/>
        </p:nvSpPr>
        <p:spPr>
          <a:xfrm rot="16200000">
            <a:off x="10628673" y="1236426"/>
            <a:ext cx="546372" cy="69025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b="0">
                <a:latin typeface="Georgia"/>
                <a:ea typeface="Georgia"/>
                <a:cs typeface="Georgia"/>
                <a:sym typeface="Georgia"/>
              </a:defRPr>
            </a:lvl1pPr>
          </a:lstStyle>
          <a:p>
            <a:pPr/>
            <a:r>
              <a:t>…</a:t>
            </a:r>
          </a:p>
        </p:txBody>
      </p:sp>
      <p:pic>
        <p:nvPicPr>
          <p:cNvPr id="3615" name="mathbf_w_1.pdf" descr="mathbf_w_1.pdf"/>
          <p:cNvPicPr>
            <a:picLocks noChangeAspect="1"/>
          </p:cNvPicPr>
          <p:nvPr/>
        </p:nvPicPr>
        <p:blipFill>
          <a:blip r:embed="rId2">
            <a:extLst/>
          </a:blip>
          <a:stretch>
            <a:fillRect/>
          </a:stretch>
        </p:blipFill>
        <p:spPr>
          <a:xfrm>
            <a:off x="12488042" y="10539395"/>
            <a:ext cx="463805" cy="253989"/>
          </a:xfrm>
          <a:prstGeom prst="rect">
            <a:avLst/>
          </a:prstGeom>
          <a:ln w="12700">
            <a:miter lim="400000"/>
          </a:ln>
        </p:spPr>
      </p:pic>
      <p:pic>
        <p:nvPicPr>
          <p:cNvPr id="3616" name="mathbf_w_1.pdf" descr="mathbf_w_1.pdf"/>
          <p:cNvPicPr>
            <a:picLocks noChangeAspect="1"/>
          </p:cNvPicPr>
          <p:nvPr/>
        </p:nvPicPr>
        <p:blipFill>
          <a:blip r:embed="rId2">
            <a:extLst/>
          </a:blip>
          <a:stretch>
            <a:fillRect/>
          </a:stretch>
        </p:blipFill>
        <p:spPr>
          <a:xfrm>
            <a:off x="11396068" y="10527181"/>
            <a:ext cx="463805" cy="253989"/>
          </a:xfrm>
          <a:prstGeom prst="rect">
            <a:avLst/>
          </a:prstGeom>
          <a:ln w="12700">
            <a:miter lim="400000"/>
          </a:ln>
        </p:spPr>
      </p:pic>
      <p:pic>
        <p:nvPicPr>
          <p:cNvPr id="3617" name="mathbf_w_1.pdf" descr="mathbf_w_1.pdf"/>
          <p:cNvPicPr>
            <a:picLocks noChangeAspect="1"/>
          </p:cNvPicPr>
          <p:nvPr/>
        </p:nvPicPr>
        <p:blipFill>
          <a:blip r:embed="rId2">
            <a:extLst/>
          </a:blip>
          <a:stretch>
            <a:fillRect/>
          </a:stretch>
        </p:blipFill>
        <p:spPr>
          <a:xfrm>
            <a:off x="10312128" y="10527181"/>
            <a:ext cx="463805" cy="253989"/>
          </a:xfrm>
          <a:prstGeom prst="rect">
            <a:avLst/>
          </a:prstGeom>
          <a:ln w="12700">
            <a:miter lim="400000"/>
          </a:ln>
        </p:spPr>
      </p:pic>
      <p:pic>
        <p:nvPicPr>
          <p:cNvPr id="3618" name="mathbf_w_1.pdf" descr="mathbf_w_1.pdf"/>
          <p:cNvPicPr>
            <a:picLocks noChangeAspect="1"/>
          </p:cNvPicPr>
          <p:nvPr/>
        </p:nvPicPr>
        <p:blipFill>
          <a:blip r:embed="rId2">
            <a:extLst/>
          </a:blip>
          <a:stretch>
            <a:fillRect/>
          </a:stretch>
        </p:blipFill>
        <p:spPr>
          <a:xfrm>
            <a:off x="9116738" y="10527181"/>
            <a:ext cx="463805" cy="253989"/>
          </a:xfrm>
          <a:prstGeom prst="rect">
            <a:avLst/>
          </a:prstGeom>
          <a:ln w="12700">
            <a:miter lim="400000"/>
          </a:ln>
        </p:spPr>
      </p:pic>
      <p:sp>
        <p:nvSpPr>
          <p:cNvPr id="3619" name="Line"/>
          <p:cNvSpPr/>
          <p:nvPr/>
        </p:nvSpPr>
        <p:spPr>
          <a:xfrm flipV="1">
            <a:off x="12725247" y="4908728"/>
            <a:ext cx="1" cy="3650893"/>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620" name="Line"/>
          <p:cNvSpPr/>
          <p:nvPr/>
        </p:nvSpPr>
        <p:spPr>
          <a:xfrm flipH="1" flipV="1">
            <a:off x="11570955" y="4908727"/>
            <a:ext cx="1068019" cy="3646224"/>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621" name="Line"/>
          <p:cNvSpPr/>
          <p:nvPr/>
        </p:nvSpPr>
        <p:spPr>
          <a:xfrm flipH="1" flipV="1">
            <a:off x="10474894" y="4941783"/>
            <a:ext cx="2083521" cy="3604294"/>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622" name="Line"/>
          <p:cNvSpPr/>
          <p:nvPr/>
        </p:nvSpPr>
        <p:spPr>
          <a:xfrm flipV="1">
            <a:off x="9256026" y="4908728"/>
            <a:ext cx="1" cy="3650893"/>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623" name="Line"/>
          <p:cNvSpPr/>
          <p:nvPr/>
        </p:nvSpPr>
        <p:spPr>
          <a:xfrm flipV="1">
            <a:off x="9342298" y="4908727"/>
            <a:ext cx="1068020" cy="3646224"/>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624" name="Line"/>
          <p:cNvSpPr/>
          <p:nvPr/>
        </p:nvSpPr>
        <p:spPr>
          <a:xfrm flipV="1">
            <a:off x="9422856" y="4941783"/>
            <a:ext cx="2083520" cy="3604294"/>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625" name="Line"/>
          <p:cNvSpPr/>
          <p:nvPr/>
        </p:nvSpPr>
        <p:spPr>
          <a:xfrm flipV="1">
            <a:off x="11528908" y="4930460"/>
            <a:ext cx="1" cy="3650894"/>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626" name="Line"/>
          <p:cNvSpPr/>
          <p:nvPr/>
        </p:nvSpPr>
        <p:spPr>
          <a:xfrm flipV="1">
            <a:off x="10452364" y="4887782"/>
            <a:ext cx="1" cy="3650894"/>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627" name="Line"/>
          <p:cNvSpPr/>
          <p:nvPr/>
        </p:nvSpPr>
        <p:spPr>
          <a:xfrm flipH="1" flipV="1">
            <a:off x="9312802" y="4918377"/>
            <a:ext cx="2083520" cy="3604294"/>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628" name="Line"/>
          <p:cNvSpPr/>
          <p:nvPr/>
        </p:nvSpPr>
        <p:spPr>
          <a:xfrm flipV="1">
            <a:off x="10533326" y="4952379"/>
            <a:ext cx="1068020" cy="3646224"/>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629" name="Line"/>
          <p:cNvSpPr/>
          <p:nvPr/>
        </p:nvSpPr>
        <p:spPr>
          <a:xfrm flipV="1">
            <a:off x="10580250" y="4979437"/>
            <a:ext cx="2083520" cy="3604294"/>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630" name="Line"/>
          <p:cNvSpPr/>
          <p:nvPr/>
        </p:nvSpPr>
        <p:spPr>
          <a:xfrm flipH="1" flipV="1">
            <a:off x="10386088" y="4887782"/>
            <a:ext cx="1068019" cy="3646224"/>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631" name="Line"/>
          <p:cNvSpPr/>
          <p:nvPr/>
        </p:nvSpPr>
        <p:spPr>
          <a:xfrm flipV="1">
            <a:off x="9324968" y="1985560"/>
            <a:ext cx="1" cy="1752408"/>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632" name="Rectangle"/>
          <p:cNvSpPr/>
          <p:nvPr/>
        </p:nvSpPr>
        <p:spPr>
          <a:xfrm rot="16200000">
            <a:off x="9011615" y="2543322"/>
            <a:ext cx="626705" cy="636884"/>
          </a:xfrm>
          <a:prstGeom prst="rect">
            <a:avLst/>
          </a:prstGeom>
          <a:solidFill>
            <a:schemeClr val="accent1">
              <a:lumOff val="16847"/>
            </a:schemeClr>
          </a:solidFill>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3633" name="Line"/>
          <p:cNvSpPr/>
          <p:nvPr/>
        </p:nvSpPr>
        <p:spPr>
          <a:xfrm flipV="1">
            <a:off x="10542641" y="1985560"/>
            <a:ext cx="1" cy="1752408"/>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634" name="Rectangle"/>
          <p:cNvSpPr/>
          <p:nvPr/>
        </p:nvSpPr>
        <p:spPr>
          <a:xfrm rot="16200000">
            <a:off x="10229288" y="2543322"/>
            <a:ext cx="626705" cy="636883"/>
          </a:xfrm>
          <a:prstGeom prst="rect">
            <a:avLst/>
          </a:prstGeom>
          <a:solidFill>
            <a:schemeClr val="accent1">
              <a:lumOff val="16847"/>
            </a:schemeClr>
          </a:solidFill>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3635" name="Line"/>
          <p:cNvSpPr/>
          <p:nvPr/>
        </p:nvSpPr>
        <p:spPr>
          <a:xfrm flipV="1">
            <a:off x="11626579" y="1985560"/>
            <a:ext cx="1" cy="1752408"/>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636" name="Rectangle"/>
          <p:cNvSpPr/>
          <p:nvPr/>
        </p:nvSpPr>
        <p:spPr>
          <a:xfrm rot="16200000">
            <a:off x="11313228" y="2543322"/>
            <a:ext cx="626705" cy="636883"/>
          </a:xfrm>
          <a:prstGeom prst="rect">
            <a:avLst/>
          </a:prstGeom>
          <a:solidFill>
            <a:schemeClr val="accent1">
              <a:lumOff val="16847"/>
            </a:schemeClr>
          </a:solidFill>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3637" name="Line"/>
          <p:cNvSpPr/>
          <p:nvPr/>
        </p:nvSpPr>
        <p:spPr>
          <a:xfrm flipV="1">
            <a:off x="12710521" y="1985560"/>
            <a:ext cx="1" cy="1752408"/>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638" name="Rectangle"/>
          <p:cNvSpPr/>
          <p:nvPr/>
        </p:nvSpPr>
        <p:spPr>
          <a:xfrm rot="16200000">
            <a:off x="12397168" y="2543322"/>
            <a:ext cx="626705" cy="636883"/>
          </a:xfrm>
          <a:prstGeom prst="rect">
            <a:avLst/>
          </a:prstGeom>
          <a:solidFill>
            <a:schemeClr val="accent1">
              <a:lumOff val="16847"/>
            </a:schemeClr>
          </a:solidFill>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pic>
        <p:nvPicPr>
          <p:cNvPr id="3639" name="mathbf_w_2.pdf" descr="mathbf_w_2.pdf"/>
          <p:cNvPicPr>
            <a:picLocks noChangeAspect="1"/>
          </p:cNvPicPr>
          <p:nvPr/>
        </p:nvPicPr>
        <p:blipFill>
          <a:blip r:embed="rId3">
            <a:extLst/>
          </a:blip>
          <a:stretch>
            <a:fillRect/>
          </a:stretch>
        </p:blipFill>
        <p:spPr>
          <a:xfrm>
            <a:off x="12465414" y="2734769"/>
            <a:ext cx="474848" cy="253989"/>
          </a:xfrm>
          <a:prstGeom prst="rect">
            <a:avLst/>
          </a:prstGeom>
          <a:ln w="12700">
            <a:miter lim="400000"/>
          </a:ln>
        </p:spPr>
      </p:pic>
      <p:pic>
        <p:nvPicPr>
          <p:cNvPr id="3640" name="mathbf_w_2.pdf" descr="mathbf_w_2.pdf"/>
          <p:cNvPicPr>
            <a:picLocks noChangeAspect="1"/>
          </p:cNvPicPr>
          <p:nvPr/>
        </p:nvPicPr>
        <p:blipFill>
          <a:blip r:embed="rId3">
            <a:extLst/>
          </a:blip>
          <a:stretch>
            <a:fillRect/>
          </a:stretch>
        </p:blipFill>
        <p:spPr>
          <a:xfrm>
            <a:off x="11373440" y="2722556"/>
            <a:ext cx="474848" cy="253989"/>
          </a:xfrm>
          <a:prstGeom prst="rect">
            <a:avLst/>
          </a:prstGeom>
          <a:ln w="12700">
            <a:miter lim="400000"/>
          </a:ln>
        </p:spPr>
      </p:pic>
      <p:pic>
        <p:nvPicPr>
          <p:cNvPr id="3641" name="mathbf_w_2.pdf" descr="mathbf_w_2.pdf"/>
          <p:cNvPicPr>
            <a:picLocks noChangeAspect="1"/>
          </p:cNvPicPr>
          <p:nvPr/>
        </p:nvPicPr>
        <p:blipFill>
          <a:blip r:embed="rId3">
            <a:extLst/>
          </a:blip>
          <a:stretch>
            <a:fillRect/>
          </a:stretch>
        </p:blipFill>
        <p:spPr>
          <a:xfrm>
            <a:off x="10289500" y="2722556"/>
            <a:ext cx="474848" cy="253989"/>
          </a:xfrm>
          <a:prstGeom prst="rect">
            <a:avLst/>
          </a:prstGeom>
          <a:ln w="12700">
            <a:miter lim="400000"/>
          </a:ln>
        </p:spPr>
      </p:pic>
      <p:pic>
        <p:nvPicPr>
          <p:cNvPr id="3642" name="mathbf_w_2.pdf" descr="mathbf_w_2.pdf"/>
          <p:cNvPicPr>
            <a:picLocks noChangeAspect="1"/>
          </p:cNvPicPr>
          <p:nvPr/>
        </p:nvPicPr>
        <p:blipFill>
          <a:blip r:embed="rId3">
            <a:extLst/>
          </a:blip>
          <a:stretch>
            <a:fillRect/>
          </a:stretch>
        </p:blipFill>
        <p:spPr>
          <a:xfrm>
            <a:off x="9094110" y="2722556"/>
            <a:ext cx="474848" cy="253989"/>
          </a:xfrm>
          <a:prstGeom prst="rect">
            <a:avLst/>
          </a:prstGeom>
          <a:ln w="12700">
            <a:miter lim="400000"/>
          </a:ln>
        </p:spPr>
      </p:pic>
      <p:sp>
        <p:nvSpPr>
          <p:cNvPr id="3643" name="Attention layer"/>
          <p:cNvSpPr txBox="1"/>
          <p:nvPr/>
        </p:nvSpPr>
        <p:spPr>
          <a:xfrm>
            <a:off x="222783" y="424813"/>
            <a:ext cx="5291566" cy="1006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b="0" sz="5000">
                <a:latin typeface="Avenir Book"/>
                <a:ea typeface="Avenir Book"/>
                <a:cs typeface="Avenir Book"/>
                <a:sym typeface="Avenir Book"/>
              </a:defRPr>
            </a:lvl1pPr>
          </a:lstStyle>
          <a:p>
            <a:pPr/>
            <a:r>
              <a:t>Attention layer</a:t>
            </a:r>
          </a:p>
        </p:txBody>
      </p:sp>
      <p:sp>
        <p:nvSpPr>
          <p:cNvPr id="3644" name="Line"/>
          <p:cNvSpPr/>
          <p:nvPr/>
        </p:nvSpPr>
        <p:spPr>
          <a:xfrm flipH="1" flipV="1">
            <a:off x="9397535" y="4941784"/>
            <a:ext cx="2996503" cy="3616566"/>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645" name="Line"/>
          <p:cNvSpPr/>
          <p:nvPr/>
        </p:nvSpPr>
        <p:spPr>
          <a:xfrm flipV="1">
            <a:off x="9587236" y="4941784"/>
            <a:ext cx="2996503" cy="3616566"/>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grpSp>
        <p:nvGrpSpPr>
          <p:cNvPr id="3648" name="Group"/>
          <p:cNvGrpSpPr/>
          <p:nvPr/>
        </p:nvGrpSpPr>
        <p:grpSpPr>
          <a:xfrm>
            <a:off x="10465143" y="6386284"/>
            <a:ext cx="1056262" cy="942428"/>
            <a:chOff x="0" y="0"/>
            <a:chExt cx="1056260" cy="942426"/>
          </a:xfrm>
        </p:grpSpPr>
        <p:sp>
          <p:nvSpPr>
            <p:cNvPr id="3646" name="Rectangle"/>
            <p:cNvSpPr/>
            <p:nvPr/>
          </p:nvSpPr>
          <p:spPr>
            <a:xfrm>
              <a:off x="0" y="0"/>
              <a:ext cx="1056261" cy="942427"/>
            </a:xfrm>
            <a:prstGeom prst="rect">
              <a:avLst/>
            </a:prstGeom>
            <a:solidFill>
              <a:schemeClr val="accent5">
                <a:hueOff val="-152896"/>
                <a:lumOff val="12368"/>
              </a:schemeClr>
            </a:solidFill>
            <a:ln w="254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pic>
          <p:nvPicPr>
            <p:cNvPr id="3647" name="mathbf_A.pdf" descr="mathbf_A.pdf"/>
            <p:cNvPicPr>
              <a:picLocks noChangeAspect="1"/>
            </p:cNvPicPr>
            <p:nvPr/>
          </p:nvPicPr>
          <p:blipFill>
            <a:blip r:embed="rId4">
              <a:extLst/>
            </a:blip>
            <a:srcRect l="0" t="0" r="0" b="0"/>
            <a:stretch>
              <a:fillRect/>
            </a:stretch>
          </p:blipFill>
          <p:spPr>
            <a:xfrm>
              <a:off x="165562" y="88018"/>
              <a:ext cx="725136" cy="650122"/>
            </a:xfrm>
            <a:prstGeom prst="rect">
              <a:avLst/>
            </a:prstGeom>
            <a:ln w="12700" cap="flat">
              <a:noFill/>
              <a:miter lim="400000"/>
            </a:ln>
            <a:effectLst/>
          </p:spPr>
        </p:pic>
      </p:grpSp>
      <p:sp>
        <p:nvSpPr>
          <p:cNvPr id="3649" name="Rectangle"/>
          <p:cNvSpPr/>
          <p:nvPr/>
        </p:nvSpPr>
        <p:spPr>
          <a:xfrm>
            <a:off x="9200174" y="11602368"/>
            <a:ext cx="226046" cy="849714"/>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650" name="Rectangle"/>
          <p:cNvSpPr/>
          <p:nvPr/>
        </p:nvSpPr>
        <p:spPr>
          <a:xfrm>
            <a:off x="10417847" y="11602368"/>
            <a:ext cx="226046" cy="849714"/>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651" name="Rectangle"/>
          <p:cNvSpPr/>
          <p:nvPr/>
        </p:nvSpPr>
        <p:spPr>
          <a:xfrm>
            <a:off x="11501787" y="11602368"/>
            <a:ext cx="226046" cy="849714"/>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652" name="Rectangle"/>
          <p:cNvSpPr/>
          <p:nvPr/>
        </p:nvSpPr>
        <p:spPr>
          <a:xfrm>
            <a:off x="12585727" y="11602368"/>
            <a:ext cx="226046" cy="849714"/>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pic>
        <p:nvPicPr>
          <p:cNvPr id="3653" name="I.png" descr="I.png"/>
          <p:cNvPicPr>
            <a:picLocks noChangeAspect="1"/>
          </p:cNvPicPr>
          <p:nvPr/>
        </p:nvPicPr>
        <p:blipFill>
          <a:blip r:embed="rId5">
            <a:alphaModFix amt="33000"/>
            <a:extLst/>
          </a:blip>
          <a:stretch>
            <a:fillRect/>
          </a:stretch>
        </p:blipFill>
        <p:spPr>
          <a:xfrm>
            <a:off x="15216441" y="4897209"/>
            <a:ext cx="5115550" cy="3632040"/>
          </a:xfrm>
          <a:prstGeom prst="rect">
            <a:avLst/>
          </a:prstGeom>
          <a:ln w="12700">
            <a:solidFill>
              <a:srgbClr val="000000"/>
            </a:solidFill>
            <a:miter lim="400000"/>
          </a:ln>
        </p:spPr>
      </p:pic>
      <p:pic>
        <p:nvPicPr>
          <p:cNvPr id="3654" name="Image" descr="Image"/>
          <p:cNvPicPr>
            <a:picLocks noChangeAspect="1"/>
          </p:cNvPicPr>
          <p:nvPr/>
        </p:nvPicPr>
        <p:blipFill>
          <a:blip r:embed="rId6">
            <a:extLst/>
          </a:blip>
          <a:stretch>
            <a:fillRect/>
          </a:stretch>
        </p:blipFill>
        <p:spPr>
          <a:xfrm>
            <a:off x="16997083" y="6063561"/>
            <a:ext cx="866908" cy="846748"/>
          </a:xfrm>
          <a:prstGeom prst="rect">
            <a:avLst/>
          </a:prstGeom>
          <a:ln w="38100">
            <a:solidFill>
              <a:schemeClr val="accent4">
                <a:hueOff val="-461056"/>
                <a:satOff val="4338"/>
                <a:lumOff val="-10225"/>
              </a:schemeClr>
            </a:solidFill>
            <a:miter lim="400000"/>
          </a:ln>
        </p:spPr>
      </p:pic>
      <p:sp>
        <p:nvSpPr>
          <p:cNvPr id="3655" name="Rectangle"/>
          <p:cNvSpPr/>
          <p:nvPr/>
        </p:nvSpPr>
        <p:spPr>
          <a:xfrm>
            <a:off x="9200174" y="8708678"/>
            <a:ext cx="226046" cy="849714"/>
          </a:xfrm>
          <a:prstGeom prst="rect">
            <a:avLst/>
          </a:prstGeom>
          <a:solidFill>
            <a:srgbClr val="000000"/>
          </a:solidFill>
          <a:ln w="38100">
            <a:solidFill>
              <a:schemeClr val="accent4">
                <a:hueOff val="-461056"/>
                <a:satOff val="4338"/>
                <a:lumOff val="-10225"/>
              </a:schemeClr>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656" name="Rectangle"/>
          <p:cNvSpPr/>
          <p:nvPr/>
        </p:nvSpPr>
        <p:spPr>
          <a:xfrm>
            <a:off x="10417847" y="8708678"/>
            <a:ext cx="226046" cy="849714"/>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657" name="Rectangle"/>
          <p:cNvSpPr/>
          <p:nvPr/>
        </p:nvSpPr>
        <p:spPr>
          <a:xfrm>
            <a:off x="11501787" y="8708678"/>
            <a:ext cx="226046" cy="849714"/>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658" name="Rectangle"/>
          <p:cNvSpPr/>
          <p:nvPr/>
        </p:nvSpPr>
        <p:spPr>
          <a:xfrm>
            <a:off x="12585727" y="8708678"/>
            <a:ext cx="226046" cy="849714"/>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1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660" name="Rectangle"/>
          <p:cNvSpPr/>
          <p:nvPr/>
        </p:nvSpPr>
        <p:spPr>
          <a:xfrm>
            <a:off x="9200174" y="8708678"/>
            <a:ext cx="226046" cy="849714"/>
          </a:xfrm>
          <a:prstGeom prst="rect">
            <a:avLst/>
          </a:prstGeom>
          <a:solidFill>
            <a:srgbClr val="000000"/>
          </a:solidFill>
          <a:ln w="38100">
            <a:solidFill>
              <a:schemeClr val="accent4">
                <a:hueOff val="-461056"/>
                <a:satOff val="4338"/>
                <a:lumOff val="-10225"/>
              </a:schemeClr>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661" name="Rectangle"/>
          <p:cNvSpPr/>
          <p:nvPr/>
        </p:nvSpPr>
        <p:spPr>
          <a:xfrm>
            <a:off x="10417847" y="8708678"/>
            <a:ext cx="226046" cy="849714"/>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662" name="Rectangle"/>
          <p:cNvSpPr/>
          <p:nvPr/>
        </p:nvSpPr>
        <p:spPr>
          <a:xfrm>
            <a:off x="11501787" y="8708678"/>
            <a:ext cx="226046" cy="849714"/>
          </a:xfrm>
          <a:prstGeom prst="rect">
            <a:avLst/>
          </a:prstGeom>
          <a:solidFill>
            <a:srgbClr val="000000"/>
          </a:solidFill>
          <a:ln w="38100">
            <a:solidFill>
              <a:schemeClr val="accent6"/>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663" name="Rectangle"/>
          <p:cNvSpPr/>
          <p:nvPr/>
        </p:nvSpPr>
        <p:spPr>
          <a:xfrm>
            <a:off x="12585727" y="8708678"/>
            <a:ext cx="226046" cy="849714"/>
          </a:xfrm>
          <a:prstGeom prst="rect">
            <a:avLst/>
          </a:prstGeom>
          <a:solidFill>
            <a:srgbClr val="000000"/>
          </a:solidFill>
          <a:ln w="38100">
            <a:solidFill>
              <a:schemeClr val="accent6"/>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664" name="Line"/>
          <p:cNvSpPr/>
          <p:nvPr/>
        </p:nvSpPr>
        <p:spPr>
          <a:xfrm flipV="1">
            <a:off x="9318323" y="9770857"/>
            <a:ext cx="1" cy="1752408"/>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665" name="Rectangle"/>
          <p:cNvSpPr/>
          <p:nvPr/>
        </p:nvSpPr>
        <p:spPr>
          <a:xfrm rot="16200000">
            <a:off x="9004971" y="10328620"/>
            <a:ext cx="626704" cy="636883"/>
          </a:xfrm>
          <a:prstGeom prst="rect">
            <a:avLst/>
          </a:prstGeom>
          <a:solidFill>
            <a:schemeClr val="accent1">
              <a:lumOff val="16847"/>
            </a:schemeClr>
          </a:solidFill>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3666" name="Line"/>
          <p:cNvSpPr/>
          <p:nvPr/>
        </p:nvSpPr>
        <p:spPr>
          <a:xfrm flipV="1">
            <a:off x="10535995" y="9770857"/>
            <a:ext cx="1" cy="1752408"/>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667" name="Rectangle"/>
          <p:cNvSpPr/>
          <p:nvPr/>
        </p:nvSpPr>
        <p:spPr>
          <a:xfrm rot="16200000">
            <a:off x="10222644" y="10328619"/>
            <a:ext cx="626704" cy="636883"/>
          </a:xfrm>
          <a:prstGeom prst="rect">
            <a:avLst/>
          </a:prstGeom>
          <a:solidFill>
            <a:schemeClr val="accent1">
              <a:lumOff val="16847"/>
            </a:schemeClr>
          </a:solidFill>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3668" name="Line"/>
          <p:cNvSpPr/>
          <p:nvPr/>
        </p:nvSpPr>
        <p:spPr>
          <a:xfrm flipV="1">
            <a:off x="11619935" y="9770857"/>
            <a:ext cx="1" cy="1752408"/>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669" name="Rectangle"/>
          <p:cNvSpPr/>
          <p:nvPr/>
        </p:nvSpPr>
        <p:spPr>
          <a:xfrm rot="16200000">
            <a:off x="11306584" y="10328619"/>
            <a:ext cx="626704" cy="636883"/>
          </a:xfrm>
          <a:prstGeom prst="rect">
            <a:avLst/>
          </a:prstGeom>
          <a:solidFill>
            <a:schemeClr val="accent1">
              <a:lumOff val="16847"/>
            </a:schemeClr>
          </a:solidFill>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3670" name="Line"/>
          <p:cNvSpPr/>
          <p:nvPr/>
        </p:nvSpPr>
        <p:spPr>
          <a:xfrm flipV="1">
            <a:off x="12703876" y="9770857"/>
            <a:ext cx="1" cy="1752408"/>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671" name="Rectangle"/>
          <p:cNvSpPr/>
          <p:nvPr/>
        </p:nvSpPr>
        <p:spPr>
          <a:xfrm rot="16200000">
            <a:off x="12390524" y="10328619"/>
            <a:ext cx="626704" cy="636883"/>
          </a:xfrm>
          <a:prstGeom prst="rect">
            <a:avLst/>
          </a:prstGeom>
          <a:solidFill>
            <a:schemeClr val="accent1">
              <a:lumOff val="16847"/>
            </a:schemeClr>
          </a:solidFill>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3672" name="Rectangle"/>
          <p:cNvSpPr/>
          <p:nvPr/>
        </p:nvSpPr>
        <p:spPr>
          <a:xfrm>
            <a:off x="9205301" y="3845159"/>
            <a:ext cx="226046" cy="849713"/>
          </a:xfrm>
          <a:prstGeom prst="rect">
            <a:avLst/>
          </a:prstGeom>
          <a:solidFill>
            <a:srgbClr val="000000"/>
          </a:solidFill>
          <a:ln w="38100">
            <a:solidFill>
              <a:schemeClr val="accent4">
                <a:hueOff val="-461056"/>
                <a:satOff val="4338"/>
                <a:lumOff val="-10225"/>
              </a:schemeClr>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673" name="Rectangle"/>
          <p:cNvSpPr/>
          <p:nvPr/>
        </p:nvSpPr>
        <p:spPr>
          <a:xfrm>
            <a:off x="10422974" y="3845159"/>
            <a:ext cx="226046" cy="849713"/>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674" name="Rectangle"/>
          <p:cNvSpPr/>
          <p:nvPr/>
        </p:nvSpPr>
        <p:spPr>
          <a:xfrm>
            <a:off x="11506914" y="3845159"/>
            <a:ext cx="226046" cy="849713"/>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675" name="Rectangle"/>
          <p:cNvSpPr/>
          <p:nvPr/>
        </p:nvSpPr>
        <p:spPr>
          <a:xfrm>
            <a:off x="12590854" y="3845159"/>
            <a:ext cx="226046" cy="849713"/>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676" name="…"/>
          <p:cNvSpPr txBox="1"/>
          <p:nvPr/>
        </p:nvSpPr>
        <p:spPr>
          <a:xfrm rot="16200000">
            <a:off x="10628673" y="1236426"/>
            <a:ext cx="546372" cy="69025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b="0">
                <a:latin typeface="Georgia"/>
                <a:ea typeface="Georgia"/>
                <a:cs typeface="Georgia"/>
                <a:sym typeface="Georgia"/>
              </a:defRPr>
            </a:lvl1pPr>
          </a:lstStyle>
          <a:p>
            <a:pPr/>
            <a:r>
              <a:t>…</a:t>
            </a:r>
          </a:p>
        </p:txBody>
      </p:sp>
      <p:pic>
        <p:nvPicPr>
          <p:cNvPr id="3677" name="mathbf_w_1.pdf" descr="mathbf_w_1.pdf"/>
          <p:cNvPicPr>
            <a:picLocks noChangeAspect="1"/>
          </p:cNvPicPr>
          <p:nvPr/>
        </p:nvPicPr>
        <p:blipFill>
          <a:blip r:embed="rId2">
            <a:extLst/>
          </a:blip>
          <a:stretch>
            <a:fillRect/>
          </a:stretch>
        </p:blipFill>
        <p:spPr>
          <a:xfrm>
            <a:off x="12488042" y="10539395"/>
            <a:ext cx="463805" cy="253989"/>
          </a:xfrm>
          <a:prstGeom prst="rect">
            <a:avLst/>
          </a:prstGeom>
          <a:ln w="12700">
            <a:miter lim="400000"/>
          </a:ln>
        </p:spPr>
      </p:pic>
      <p:pic>
        <p:nvPicPr>
          <p:cNvPr id="3678" name="mathbf_w_1.pdf" descr="mathbf_w_1.pdf"/>
          <p:cNvPicPr>
            <a:picLocks noChangeAspect="1"/>
          </p:cNvPicPr>
          <p:nvPr/>
        </p:nvPicPr>
        <p:blipFill>
          <a:blip r:embed="rId2">
            <a:extLst/>
          </a:blip>
          <a:stretch>
            <a:fillRect/>
          </a:stretch>
        </p:blipFill>
        <p:spPr>
          <a:xfrm>
            <a:off x="11396068" y="10527181"/>
            <a:ext cx="463805" cy="253989"/>
          </a:xfrm>
          <a:prstGeom prst="rect">
            <a:avLst/>
          </a:prstGeom>
          <a:ln w="12700">
            <a:miter lim="400000"/>
          </a:ln>
        </p:spPr>
      </p:pic>
      <p:pic>
        <p:nvPicPr>
          <p:cNvPr id="3679" name="mathbf_w_1.pdf" descr="mathbf_w_1.pdf"/>
          <p:cNvPicPr>
            <a:picLocks noChangeAspect="1"/>
          </p:cNvPicPr>
          <p:nvPr/>
        </p:nvPicPr>
        <p:blipFill>
          <a:blip r:embed="rId2">
            <a:extLst/>
          </a:blip>
          <a:stretch>
            <a:fillRect/>
          </a:stretch>
        </p:blipFill>
        <p:spPr>
          <a:xfrm>
            <a:off x="10312128" y="10527181"/>
            <a:ext cx="463805" cy="253989"/>
          </a:xfrm>
          <a:prstGeom prst="rect">
            <a:avLst/>
          </a:prstGeom>
          <a:ln w="12700">
            <a:miter lim="400000"/>
          </a:ln>
        </p:spPr>
      </p:pic>
      <p:pic>
        <p:nvPicPr>
          <p:cNvPr id="3680" name="mathbf_w_1.pdf" descr="mathbf_w_1.pdf"/>
          <p:cNvPicPr>
            <a:picLocks noChangeAspect="1"/>
          </p:cNvPicPr>
          <p:nvPr/>
        </p:nvPicPr>
        <p:blipFill>
          <a:blip r:embed="rId2">
            <a:extLst/>
          </a:blip>
          <a:stretch>
            <a:fillRect/>
          </a:stretch>
        </p:blipFill>
        <p:spPr>
          <a:xfrm>
            <a:off x="9116738" y="10527181"/>
            <a:ext cx="463805" cy="253989"/>
          </a:xfrm>
          <a:prstGeom prst="rect">
            <a:avLst/>
          </a:prstGeom>
          <a:ln w="12700">
            <a:miter lim="400000"/>
          </a:ln>
        </p:spPr>
      </p:pic>
      <p:sp>
        <p:nvSpPr>
          <p:cNvPr id="3681" name="Line"/>
          <p:cNvSpPr/>
          <p:nvPr/>
        </p:nvSpPr>
        <p:spPr>
          <a:xfrm flipV="1">
            <a:off x="12725247" y="4908728"/>
            <a:ext cx="1" cy="3650893"/>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682" name="Line"/>
          <p:cNvSpPr/>
          <p:nvPr/>
        </p:nvSpPr>
        <p:spPr>
          <a:xfrm flipH="1" flipV="1">
            <a:off x="11570955" y="4908727"/>
            <a:ext cx="1068019" cy="3646224"/>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683" name="Line"/>
          <p:cNvSpPr/>
          <p:nvPr/>
        </p:nvSpPr>
        <p:spPr>
          <a:xfrm flipH="1" flipV="1">
            <a:off x="10474894" y="4941783"/>
            <a:ext cx="2083521" cy="3604294"/>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684" name="Line"/>
          <p:cNvSpPr/>
          <p:nvPr/>
        </p:nvSpPr>
        <p:spPr>
          <a:xfrm flipV="1">
            <a:off x="9256026" y="4908728"/>
            <a:ext cx="1" cy="3650893"/>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685" name="Line"/>
          <p:cNvSpPr/>
          <p:nvPr/>
        </p:nvSpPr>
        <p:spPr>
          <a:xfrm flipV="1">
            <a:off x="9342298" y="4908727"/>
            <a:ext cx="1068020" cy="3646224"/>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686" name="Line"/>
          <p:cNvSpPr/>
          <p:nvPr/>
        </p:nvSpPr>
        <p:spPr>
          <a:xfrm flipV="1">
            <a:off x="9422856" y="4941783"/>
            <a:ext cx="2083520" cy="3604294"/>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687" name="Line"/>
          <p:cNvSpPr/>
          <p:nvPr/>
        </p:nvSpPr>
        <p:spPr>
          <a:xfrm flipV="1">
            <a:off x="11528908" y="4930460"/>
            <a:ext cx="1" cy="3650894"/>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688" name="Line"/>
          <p:cNvSpPr/>
          <p:nvPr/>
        </p:nvSpPr>
        <p:spPr>
          <a:xfrm flipV="1">
            <a:off x="10452364" y="4887782"/>
            <a:ext cx="1" cy="3650894"/>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689" name="Line"/>
          <p:cNvSpPr/>
          <p:nvPr/>
        </p:nvSpPr>
        <p:spPr>
          <a:xfrm flipH="1" flipV="1">
            <a:off x="9312802" y="4918377"/>
            <a:ext cx="2083520" cy="3604294"/>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690" name="Line"/>
          <p:cNvSpPr/>
          <p:nvPr/>
        </p:nvSpPr>
        <p:spPr>
          <a:xfrm flipV="1">
            <a:off x="10533326" y="4952379"/>
            <a:ext cx="1068020" cy="3646224"/>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691" name="Line"/>
          <p:cNvSpPr/>
          <p:nvPr/>
        </p:nvSpPr>
        <p:spPr>
          <a:xfrm flipV="1">
            <a:off x="10580250" y="4979437"/>
            <a:ext cx="2083520" cy="3604294"/>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692" name="Line"/>
          <p:cNvSpPr/>
          <p:nvPr/>
        </p:nvSpPr>
        <p:spPr>
          <a:xfrm flipH="1" flipV="1">
            <a:off x="10386088" y="4887782"/>
            <a:ext cx="1068019" cy="3646224"/>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693" name="Line"/>
          <p:cNvSpPr/>
          <p:nvPr/>
        </p:nvSpPr>
        <p:spPr>
          <a:xfrm flipV="1">
            <a:off x="9324968" y="1985560"/>
            <a:ext cx="1" cy="1752408"/>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694" name="Rectangle"/>
          <p:cNvSpPr/>
          <p:nvPr/>
        </p:nvSpPr>
        <p:spPr>
          <a:xfrm rot="16200000">
            <a:off x="9011615" y="2543322"/>
            <a:ext cx="626705" cy="636884"/>
          </a:xfrm>
          <a:prstGeom prst="rect">
            <a:avLst/>
          </a:prstGeom>
          <a:solidFill>
            <a:schemeClr val="accent1">
              <a:lumOff val="16847"/>
            </a:schemeClr>
          </a:solidFill>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3695" name="Line"/>
          <p:cNvSpPr/>
          <p:nvPr/>
        </p:nvSpPr>
        <p:spPr>
          <a:xfrm flipV="1">
            <a:off x="10542641" y="1985560"/>
            <a:ext cx="1" cy="1752408"/>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696" name="Rectangle"/>
          <p:cNvSpPr/>
          <p:nvPr/>
        </p:nvSpPr>
        <p:spPr>
          <a:xfrm rot="16200000">
            <a:off x="10229288" y="2543322"/>
            <a:ext cx="626705" cy="636883"/>
          </a:xfrm>
          <a:prstGeom prst="rect">
            <a:avLst/>
          </a:prstGeom>
          <a:solidFill>
            <a:schemeClr val="accent1">
              <a:lumOff val="16847"/>
            </a:schemeClr>
          </a:solidFill>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3697" name="Line"/>
          <p:cNvSpPr/>
          <p:nvPr/>
        </p:nvSpPr>
        <p:spPr>
          <a:xfrm flipV="1">
            <a:off x="11626579" y="1985560"/>
            <a:ext cx="1" cy="1752408"/>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698" name="Rectangle"/>
          <p:cNvSpPr/>
          <p:nvPr/>
        </p:nvSpPr>
        <p:spPr>
          <a:xfrm rot="16200000">
            <a:off x="11313228" y="2543322"/>
            <a:ext cx="626705" cy="636883"/>
          </a:xfrm>
          <a:prstGeom prst="rect">
            <a:avLst/>
          </a:prstGeom>
          <a:solidFill>
            <a:schemeClr val="accent1">
              <a:lumOff val="16847"/>
            </a:schemeClr>
          </a:solidFill>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3699" name="Line"/>
          <p:cNvSpPr/>
          <p:nvPr/>
        </p:nvSpPr>
        <p:spPr>
          <a:xfrm flipV="1">
            <a:off x="12710521" y="1985560"/>
            <a:ext cx="1" cy="1752408"/>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700" name="Rectangle"/>
          <p:cNvSpPr/>
          <p:nvPr/>
        </p:nvSpPr>
        <p:spPr>
          <a:xfrm rot="16200000">
            <a:off x="12397168" y="2543322"/>
            <a:ext cx="626705" cy="636883"/>
          </a:xfrm>
          <a:prstGeom prst="rect">
            <a:avLst/>
          </a:prstGeom>
          <a:solidFill>
            <a:schemeClr val="accent1">
              <a:lumOff val="16847"/>
            </a:schemeClr>
          </a:solidFill>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pic>
        <p:nvPicPr>
          <p:cNvPr id="3701" name="mathbf_w_2.pdf" descr="mathbf_w_2.pdf"/>
          <p:cNvPicPr>
            <a:picLocks noChangeAspect="1"/>
          </p:cNvPicPr>
          <p:nvPr/>
        </p:nvPicPr>
        <p:blipFill>
          <a:blip r:embed="rId3">
            <a:extLst/>
          </a:blip>
          <a:stretch>
            <a:fillRect/>
          </a:stretch>
        </p:blipFill>
        <p:spPr>
          <a:xfrm>
            <a:off x="12465414" y="2734769"/>
            <a:ext cx="474848" cy="253989"/>
          </a:xfrm>
          <a:prstGeom prst="rect">
            <a:avLst/>
          </a:prstGeom>
          <a:ln w="12700">
            <a:miter lim="400000"/>
          </a:ln>
        </p:spPr>
      </p:pic>
      <p:pic>
        <p:nvPicPr>
          <p:cNvPr id="3702" name="mathbf_w_2.pdf" descr="mathbf_w_2.pdf"/>
          <p:cNvPicPr>
            <a:picLocks noChangeAspect="1"/>
          </p:cNvPicPr>
          <p:nvPr/>
        </p:nvPicPr>
        <p:blipFill>
          <a:blip r:embed="rId3">
            <a:extLst/>
          </a:blip>
          <a:stretch>
            <a:fillRect/>
          </a:stretch>
        </p:blipFill>
        <p:spPr>
          <a:xfrm>
            <a:off x="11373440" y="2722556"/>
            <a:ext cx="474848" cy="253989"/>
          </a:xfrm>
          <a:prstGeom prst="rect">
            <a:avLst/>
          </a:prstGeom>
          <a:ln w="12700">
            <a:miter lim="400000"/>
          </a:ln>
        </p:spPr>
      </p:pic>
      <p:pic>
        <p:nvPicPr>
          <p:cNvPr id="3703" name="mathbf_w_2.pdf" descr="mathbf_w_2.pdf"/>
          <p:cNvPicPr>
            <a:picLocks noChangeAspect="1"/>
          </p:cNvPicPr>
          <p:nvPr/>
        </p:nvPicPr>
        <p:blipFill>
          <a:blip r:embed="rId3">
            <a:extLst/>
          </a:blip>
          <a:stretch>
            <a:fillRect/>
          </a:stretch>
        </p:blipFill>
        <p:spPr>
          <a:xfrm>
            <a:off x="10289500" y="2722556"/>
            <a:ext cx="474848" cy="253989"/>
          </a:xfrm>
          <a:prstGeom prst="rect">
            <a:avLst/>
          </a:prstGeom>
          <a:ln w="12700">
            <a:miter lim="400000"/>
          </a:ln>
        </p:spPr>
      </p:pic>
      <p:pic>
        <p:nvPicPr>
          <p:cNvPr id="3704" name="mathbf_w_2.pdf" descr="mathbf_w_2.pdf"/>
          <p:cNvPicPr>
            <a:picLocks noChangeAspect="1"/>
          </p:cNvPicPr>
          <p:nvPr/>
        </p:nvPicPr>
        <p:blipFill>
          <a:blip r:embed="rId3">
            <a:extLst/>
          </a:blip>
          <a:stretch>
            <a:fillRect/>
          </a:stretch>
        </p:blipFill>
        <p:spPr>
          <a:xfrm>
            <a:off x="9094110" y="2722556"/>
            <a:ext cx="474848" cy="253989"/>
          </a:xfrm>
          <a:prstGeom prst="rect">
            <a:avLst/>
          </a:prstGeom>
          <a:ln w="12700">
            <a:miter lim="400000"/>
          </a:ln>
        </p:spPr>
      </p:pic>
      <p:sp>
        <p:nvSpPr>
          <p:cNvPr id="3705" name="Attention layer"/>
          <p:cNvSpPr txBox="1"/>
          <p:nvPr/>
        </p:nvSpPr>
        <p:spPr>
          <a:xfrm>
            <a:off x="222783" y="424813"/>
            <a:ext cx="5291566" cy="1006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b="0" sz="5000">
                <a:latin typeface="Avenir Book"/>
                <a:ea typeface="Avenir Book"/>
                <a:cs typeface="Avenir Book"/>
                <a:sym typeface="Avenir Book"/>
              </a:defRPr>
            </a:lvl1pPr>
          </a:lstStyle>
          <a:p>
            <a:pPr/>
            <a:r>
              <a:t>Attention layer</a:t>
            </a:r>
          </a:p>
        </p:txBody>
      </p:sp>
      <p:sp>
        <p:nvSpPr>
          <p:cNvPr id="3706" name="Line"/>
          <p:cNvSpPr/>
          <p:nvPr/>
        </p:nvSpPr>
        <p:spPr>
          <a:xfrm flipH="1" flipV="1">
            <a:off x="9397535" y="4941784"/>
            <a:ext cx="2996503" cy="3616566"/>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707" name="Line"/>
          <p:cNvSpPr/>
          <p:nvPr/>
        </p:nvSpPr>
        <p:spPr>
          <a:xfrm flipV="1">
            <a:off x="9587236" y="4941784"/>
            <a:ext cx="2996503" cy="3616566"/>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grpSp>
        <p:nvGrpSpPr>
          <p:cNvPr id="3710" name="Group"/>
          <p:cNvGrpSpPr/>
          <p:nvPr/>
        </p:nvGrpSpPr>
        <p:grpSpPr>
          <a:xfrm>
            <a:off x="10465143" y="6386284"/>
            <a:ext cx="1056262" cy="942428"/>
            <a:chOff x="0" y="0"/>
            <a:chExt cx="1056260" cy="942426"/>
          </a:xfrm>
        </p:grpSpPr>
        <p:sp>
          <p:nvSpPr>
            <p:cNvPr id="3708" name="Rectangle"/>
            <p:cNvSpPr/>
            <p:nvPr/>
          </p:nvSpPr>
          <p:spPr>
            <a:xfrm>
              <a:off x="0" y="0"/>
              <a:ext cx="1056261" cy="942427"/>
            </a:xfrm>
            <a:prstGeom prst="rect">
              <a:avLst/>
            </a:prstGeom>
            <a:solidFill>
              <a:schemeClr val="accent5">
                <a:hueOff val="-152896"/>
                <a:lumOff val="12368"/>
              </a:schemeClr>
            </a:solidFill>
            <a:ln w="254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pic>
          <p:nvPicPr>
            <p:cNvPr id="3709" name="mathbf_A.pdf" descr="mathbf_A.pdf"/>
            <p:cNvPicPr>
              <a:picLocks noChangeAspect="1"/>
            </p:cNvPicPr>
            <p:nvPr/>
          </p:nvPicPr>
          <p:blipFill>
            <a:blip r:embed="rId4">
              <a:extLst/>
            </a:blip>
            <a:srcRect l="0" t="0" r="0" b="0"/>
            <a:stretch>
              <a:fillRect/>
            </a:stretch>
          </p:blipFill>
          <p:spPr>
            <a:xfrm>
              <a:off x="165562" y="88018"/>
              <a:ext cx="725136" cy="650122"/>
            </a:xfrm>
            <a:prstGeom prst="rect">
              <a:avLst/>
            </a:prstGeom>
            <a:ln w="12700" cap="flat">
              <a:noFill/>
              <a:miter lim="400000"/>
            </a:ln>
            <a:effectLst/>
          </p:spPr>
        </p:pic>
      </p:grpSp>
      <p:sp>
        <p:nvSpPr>
          <p:cNvPr id="3711" name="Rectangle"/>
          <p:cNvSpPr/>
          <p:nvPr/>
        </p:nvSpPr>
        <p:spPr>
          <a:xfrm>
            <a:off x="9200174" y="11602368"/>
            <a:ext cx="226046" cy="849714"/>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712" name="Rectangle"/>
          <p:cNvSpPr/>
          <p:nvPr/>
        </p:nvSpPr>
        <p:spPr>
          <a:xfrm>
            <a:off x="10417847" y="11602368"/>
            <a:ext cx="226046" cy="849714"/>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713" name="Rectangle"/>
          <p:cNvSpPr/>
          <p:nvPr/>
        </p:nvSpPr>
        <p:spPr>
          <a:xfrm>
            <a:off x="11501787" y="11602368"/>
            <a:ext cx="226046" cy="849714"/>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714" name="Rectangle"/>
          <p:cNvSpPr/>
          <p:nvPr/>
        </p:nvSpPr>
        <p:spPr>
          <a:xfrm>
            <a:off x="12585727" y="11602368"/>
            <a:ext cx="226046" cy="849714"/>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pic>
        <p:nvPicPr>
          <p:cNvPr id="3715" name="I.png" descr="I.png"/>
          <p:cNvPicPr>
            <a:picLocks noChangeAspect="1"/>
          </p:cNvPicPr>
          <p:nvPr/>
        </p:nvPicPr>
        <p:blipFill>
          <a:blip r:embed="rId5">
            <a:alphaModFix amt="33000"/>
            <a:extLst/>
          </a:blip>
          <a:stretch>
            <a:fillRect/>
          </a:stretch>
        </p:blipFill>
        <p:spPr>
          <a:xfrm>
            <a:off x="15216441" y="4897209"/>
            <a:ext cx="5115550" cy="3632040"/>
          </a:xfrm>
          <a:prstGeom prst="rect">
            <a:avLst/>
          </a:prstGeom>
          <a:ln w="12700">
            <a:solidFill>
              <a:srgbClr val="000000"/>
            </a:solidFill>
            <a:miter lim="400000"/>
          </a:ln>
        </p:spPr>
      </p:pic>
      <p:pic>
        <p:nvPicPr>
          <p:cNvPr id="3716" name="Image" descr="Image"/>
          <p:cNvPicPr>
            <a:picLocks noChangeAspect="1"/>
          </p:cNvPicPr>
          <p:nvPr/>
        </p:nvPicPr>
        <p:blipFill>
          <a:blip r:embed="rId6">
            <a:extLst/>
          </a:blip>
          <a:stretch>
            <a:fillRect/>
          </a:stretch>
        </p:blipFill>
        <p:spPr>
          <a:xfrm>
            <a:off x="16997083" y="6063561"/>
            <a:ext cx="866908" cy="846748"/>
          </a:xfrm>
          <a:prstGeom prst="rect">
            <a:avLst/>
          </a:prstGeom>
          <a:ln w="38100">
            <a:solidFill>
              <a:schemeClr val="accent4">
                <a:hueOff val="-461056"/>
                <a:satOff val="4338"/>
                <a:lumOff val="-10225"/>
              </a:schemeClr>
            </a:solidFill>
            <a:miter lim="400000"/>
          </a:ln>
        </p:spPr>
      </p:pic>
      <p:grpSp>
        <p:nvGrpSpPr>
          <p:cNvPr id="3719" name="Group"/>
          <p:cNvGrpSpPr/>
          <p:nvPr/>
        </p:nvGrpSpPr>
        <p:grpSpPr>
          <a:xfrm>
            <a:off x="18526627" y="5146890"/>
            <a:ext cx="1693592" cy="1290757"/>
            <a:chOff x="0" y="0"/>
            <a:chExt cx="1693591" cy="1290755"/>
          </a:xfrm>
        </p:grpSpPr>
        <p:pic>
          <p:nvPicPr>
            <p:cNvPr id="3717" name="Image" descr="Image"/>
            <p:cNvPicPr>
              <a:picLocks noChangeAspect="1"/>
            </p:cNvPicPr>
            <p:nvPr/>
          </p:nvPicPr>
          <p:blipFill>
            <a:blip r:embed="rId7">
              <a:extLst/>
            </a:blip>
            <a:stretch>
              <a:fillRect/>
            </a:stretch>
          </p:blipFill>
          <p:spPr>
            <a:xfrm>
              <a:off x="664891" y="0"/>
              <a:ext cx="1028701" cy="990600"/>
            </a:xfrm>
            <a:prstGeom prst="rect">
              <a:avLst/>
            </a:prstGeom>
            <a:ln w="38100" cap="flat">
              <a:solidFill>
                <a:schemeClr val="accent6"/>
              </a:solidFill>
              <a:prstDash val="solid"/>
              <a:miter lim="400000"/>
            </a:ln>
            <a:effectLst/>
          </p:spPr>
        </p:pic>
        <p:pic>
          <p:nvPicPr>
            <p:cNvPr id="3718" name="Image" descr="Image"/>
            <p:cNvPicPr>
              <a:picLocks noChangeAspect="1"/>
            </p:cNvPicPr>
            <p:nvPr/>
          </p:nvPicPr>
          <p:blipFill>
            <a:blip r:embed="rId8">
              <a:extLst/>
            </a:blip>
            <a:stretch>
              <a:fillRect/>
            </a:stretch>
          </p:blipFill>
          <p:spPr>
            <a:xfrm>
              <a:off x="0" y="439855"/>
              <a:ext cx="876300" cy="850901"/>
            </a:xfrm>
            <a:prstGeom prst="rect">
              <a:avLst/>
            </a:prstGeom>
            <a:ln w="38100" cap="flat">
              <a:solidFill>
                <a:schemeClr val="accent6"/>
              </a:solidFill>
              <a:prstDash val="solid"/>
              <a:miter lim="400000"/>
            </a:ln>
            <a:effectLst/>
          </p:spPr>
        </p:pic>
      </p:grpSp>
    </p:spTree>
  </p:cSld>
  <p:clrMapOvr>
    <a:masterClrMapping/>
  </p:clrMapOvr>
  <p:transition xmlns:p14="http://schemas.microsoft.com/office/powerpoint/2010/main" spd="med" advClick="1"/>
</p:sld>
</file>

<file path=ppt/slides/slide1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grpSp>
        <p:nvGrpSpPr>
          <p:cNvPr id="3748" name="Group"/>
          <p:cNvGrpSpPr/>
          <p:nvPr/>
        </p:nvGrpSpPr>
        <p:grpSpPr>
          <a:xfrm>
            <a:off x="1551519" y="5340719"/>
            <a:ext cx="6933515" cy="5259630"/>
            <a:chOff x="0" y="0"/>
            <a:chExt cx="6933514" cy="5259628"/>
          </a:xfrm>
        </p:grpSpPr>
        <p:pic>
          <p:nvPicPr>
            <p:cNvPr id="3721" name="Bigg.pdf" descr="Bigg.pdf"/>
            <p:cNvPicPr>
              <a:picLocks noChangeAspect="0"/>
            </p:cNvPicPr>
            <p:nvPr/>
          </p:nvPicPr>
          <p:blipFill>
            <a:blip r:embed="rId3">
              <a:extLst/>
            </a:blip>
            <a:stretch>
              <a:fillRect/>
            </a:stretch>
          </p:blipFill>
          <p:spPr>
            <a:xfrm rot="16200000">
              <a:off x="2580059" y="301241"/>
              <a:ext cx="330201" cy="5291565"/>
            </a:xfrm>
            <a:prstGeom prst="rect">
              <a:avLst/>
            </a:prstGeom>
            <a:ln w="12700" cap="flat">
              <a:noFill/>
              <a:miter lim="400000"/>
            </a:ln>
            <a:effectLst/>
          </p:spPr>
        </p:pic>
        <p:grpSp>
          <p:nvGrpSpPr>
            <p:cNvPr id="3746" name="Group"/>
            <p:cNvGrpSpPr/>
            <p:nvPr/>
          </p:nvGrpSpPr>
          <p:grpSpPr>
            <a:xfrm>
              <a:off x="-1" y="0"/>
              <a:ext cx="5291565" cy="5259629"/>
              <a:chOff x="0" y="0"/>
              <a:chExt cx="5291563" cy="5259628"/>
            </a:xfrm>
          </p:grpSpPr>
          <p:grpSp>
            <p:nvGrpSpPr>
              <p:cNvPr id="3743" name="Group"/>
              <p:cNvGrpSpPr/>
              <p:nvPr/>
            </p:nvGrpSpPr>
            <p:grpSpPr>
              <a:xfrm>
                <a:off x="-1" y="0"/>
                <a:ext cx="5291565" cy="2695020"/>
                <a:chOff x="0" y="0"/>
                <a:chExt cx="5291563" cy="2695019"/>
              </a:xfrm>
            </p:grpSpPr>
            <p:grpSp>
              <p:nvGrpSpPr>
                <p:cNvPr id="3727" name="Group"/>
                <p:cNvGrpSpPr/>
                <p:nvPr/>
              </p:nvGrpSpPr>
              <p:grpSpPr>
                <a:xfrm rot="5400000">
                  <a:off x="1918042" y="396957"/>
                  <a:ext cx="722923" cy="1231583"/>
                  <a:chOff x="0" y="0"/>
                  <a:chExt cx="722922" cy="1231581"/>
                </a:xfrm>
              </p:grpSpPr>
              <p:sp>
                <p:nvSpPr>
                  <p:cNvPr id="3722" name="Rectangle"/>
                  <p:cNvSpPr/>
                  <p:nvPr/>
                </p:nvSpPr>
                <p:spPr>
                  <a:xfrm rot="16200000">
                    <a:off x="265303" y="-265304"/>
                    <a:ext cx="192316" cy="722923"/>
                  </a:xfrm>
                  <a:prstGeom prst="rect">
                    <a:avLst/>
                  </a:prstGeom>
                  <a:solidFill>
                    <a:schemeClr val="accent6">
                      <a:satOff val="-15808"/>
                      <a:lumOff val="-17557"/>
                    </a:schemeClr>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723" name="Rectangle"/>
                  <p:cNvSpPr/>
                  <p:nvPr/>
                </p:nvSpPr>
                <p:spPr>
                  <a:xfrm rot="16200000">
                    <a:off x="265303" y="80672"/>
                    <a:ext cx="192316" cy="722922"/>
                  </a:xfrm>
                  <a:prstGeom prst="rect">
                    <a:avLst/>
                  </a:prstGeom>
                  <a:solidFill>
                    <a:schemeClr val="accent6">
                      <a:satOff val="-15808"/>
                      <a:lumOff val="-17557"/>
                    </a:schemeClr>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724" name="Rectangle"/>
                  <p:cNvSpPr/>
                  <p:nvPr/>
                </p:nvSpPr>
                <p:spPr>
                  <a:xfrm rot="16200000">
                    <a:off x="265303" y="426648"/>
                    <a:ext cx="192316" cy="722923"/>
                  </a:xfrm>
                  <a:prstGeom prst="rect">
                    <a:avLst/>
                  </a:prstGeom>
                  <a:solidFill>
                    <a:schemeClr val="accent6">
                      <a:satOff val="-15808"/>
                      <a:lumOff val="-17557"/>
                    </a:schemeClr>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725" name="Rectangle"/>
                  <p:cNvSpPr/>
                  <p:nvPr/>
                </p:nvSpPr>
                <p:spPr>
                  <a:xfrm rot="16200000">
                    <a:off x="265303" y="773962"/>
                    <a:ext cx="192316" cy="722923"/>
                  </a:xfrm>
                  <a:prstGeom prst="rect">
                    <a:avLst/>
                  </a:prstGeom>
                  <a:solidFill>
                    <a:schemeClr val="accent6">
                      <a:satOff val="-15808"/>
                      <a:lumOff val="-17557"/>
                    </a:schemeClr>
                  </a:solidFill>
                  <a:ln w="381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726" name="Rectangle"/>
                  <p:cNvSpPr/>
                  <p:nvPr/>
                </p:nvSpPr>
                <p:spPr>
                  <a:xfrm rot="16200000">
                    <a:off x="265303" y="426647"/>
                    <a:ext cx="192316" cy="722923"/>
                  </a:xfrm>
                  <a:prstGeom prst="rect">
                    <a:avLst/>
                  </a:prstGeom>
                  <a:solidFill>
                    <a:schemeClr val="accent6">
                      <a:satOff val="-15808"/>
                      <a:lumOff val="-17557"/>
                    </a:schemeClr>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grpSp>
            <p:grpSp>
              <p:nvGrpSpPr>
                <p:cNvPr id="3732" name="Group"/>
                <p:cNvGrpSpPr/>
                <p:nvPr/>
              </p:nvGrpSpPr>
              <p:grpSpPr>
                <a:xfrm rot="16200000">
                  <a:off x="182872" y="1000827"/>
                  <a:ext cx="1310959" cy="722923"/>
                  <a:chOff x="0" y="0"/>
                  <a:chExt cx="1310957" cy="722921"/>
                </a:xfrm>
              </p:grpSpPr>
              <p:sp>
                <p:nvSpPr>
                  <p:cNvPr id="3728" name="Rectangle"/>
                  <p:cNvSpPr/>
                  <p:nvPr/>
                </p:nvSpPr>
                <p:spPr>
                  <a:xfrm>
                    <a:off x="0" y="0"/>
                    <a:ext cx="192316" cy="722922"/>
                  </a:xfrm>
                  <a:prstGeom prst="rect">
                    <a:avLst/>
                  </a:prstGeom>
                  <a:solidFill>
                    <a:schemeClr val="accent4">
                      <a:hueOff val="-461056"/>
                      <a:satOff val="4338"/>
                      <a:lumOff val="-10225"/>
                    </a:schemeClr>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729" name="Rectangle"/>
                  <p:cNvSpPr/>
                  <p:nvPr/>
                </p:nvSpPr>
                <p:spPr>
                  <a:xfrm>
                    <a:off x="372880" y="0"/>
                    <a:ext cx="192316" cy="722922"/>
                  </a:xfrm>
                  <a:prstGeom prst="rect">
                    <a:avLst/>
                  </a:prstGeom>
                  <a:solidFill>
                    <a:schemeClr val="accent4">
                      <a:hueOff val="-461056"/>
                      <a:satOff val="4338"/>
                      <a:lumOff val="-10225"/>
                    </a:schemeClr>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730" name="Rectangle"/>
                  <p:cNvSpPr/>
                  <p:nvPr/>
                </p:nvSpPr>
                <p:spPr>
                  <a:xfrm>
                    <a:off x="745761" y="0"/>
                    <a:ext cx="192316" cy="722922"/>
                  </a:xfrm>
                  <a:prstGeom prst="rect">
                    <a:avLst/>
                  </a:prstGeom>
                  <a:solidFill>
                    <a:schemeClr val="accent4">
                      <a:hueOff val="-461056"/>
                      <a:satOff val="4338"/>
                      <a:lumOff val="-10225"/>
                    </a:schemeClr>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731" name="Rectangle"/>
                  <p:cNvSpPr/>
                  <p:nvPr/>
                </p:nvSpPr>
                <p:spPr>
                  <a:xfrm>
                    <a:off x="1118642" y="0"/>
                    <a:ext cx="192316" cy="722922"/>
                  </a:xfrm>
                  <a:prstGeom prst="rect">
                    <a:avLst/>
                  </a:prstGeom>
                  <a:solidFill>
                    <a:schemeClr val="accent4">
                      <a:hueOff val="-461056"/>
                      <a:satOff val="4338"/>
                      <a:lumOff val="-10225"/>
                    </a:schemeClr>
                  </a:solidFill>
                  <a:ln w="381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grpSp>
            <p:sp>
              <p:nvSpPr>
                <p:cNvPr id="3733" name="N"/>
                <p:cNvSpPr txBox="1"/>
                <p:nvPr/>
              </p:nvSpPr>
              <p:spPr>
                <a:xfrm>
                  <a:off x="0" y="1058332"/>
                  <a:ext cx="384502" cy="6079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0" sz="2400">
                      <a:latin typeface="Courier"/>
                      <a:ea typeface="Courier"/>
                      <a:cs typeface="Courier"/>
                      <a:sym typeface="Courier"/>
                    </a:defRPr>
                  </a:lvl1pPr>
                </a:lstStyle>
                <a:p>
                  <a:pPr/>
                  <a:r>
                    <a:t>N</a:t>
                  </a:r>
                </a:p>
              </p:txBody>
            </p:sp>
            <p:sp>
              <p:nvSpPr>
                <p:cNvPr id="3734" name="M"/>
                <p:cNvSpPr txBox="1"/>
                <p:nvPr/>
              </p:nvSpPr>
              <p:spPr>
                <a:xfrm>
                  <a:off x="646100" y="0"/>
                  <a:ext cx="384502" cy="6079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0" sz="2400">
                      <a:latin typeface="Courier"/>
                      <a:ea typeface="Courier"/>
                      <a:cs typeface="Courier"/>
                      <a:sym typeface="Courier"/>
                    </a:defRPr>
                  </a:lvl1pPr>
                </a:lstStyle>
                <a:p>
                  <a:pPr/>
                  <a:r>
                    <a:t>M</a:t>
                  </a:r>
                </a:p>
              </p:txBody>
            </p:sp>
            <p:sp>
              <p:nvSpPr>
                <p:cNvPr id="3735" name="M"/>
                <p:cNvSpPr txBox="1"/>
                <p:nvPr/>
              </p:nvSpPr>
              <p:spPr>
                <a:xfrm>
                  <a:off x="1292200" y="708792"/>
                  <a:ext cx="384502" cy="6079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0" sz="2400">
                      <a:latin typeface="Courier"/>
                      <a:ea typeface="Courier"/>
                      <a:cs typeface="Courier"/>
                      <a:sym typeface="Courier"/>
                    </a:defRPr>
                  </a:lvl1pPr>
                </a:lstStyle>
                <a:p>
                  <a:pPr/>
                  <a:r>
                    <a:t>M</a:t>
                  </a:r>
                </a:p>
              </p:txBody>
            </p:sp>
            <p:sp>
              <p:nvSpPr>
                <p:cNvPr id="3736" name="N"/>
                <p:cNvSpPr txBox="1"/>
                <p:nvPr/>
              </p:nvSpPr>
              <p:spPr>
                <a:xfrm>
                  <a:off x="2087252" y="0"/>
                  <a:ext cx="384502" cy="6079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0" sz="2400">
                      <a:latin typeface="Courier"/>
                      <a:ea typeface="Courier"/>
                      <a:cs typeface="Courier"/>
                      <a:sym typeface="Courier"/>
                    </a:defRPr>
                  </a:lvl1pPr>
                </a:lstStyle>
                <a:p>
                  <a:pPr/>
                  <a:r>
                    <a:t>N</a:t>
                  </a:r>
                </a:p>
              </p:txBody>
            </p:sp>
            <p:sp>
              <p:nvSpPr>
                <p:cNvPr id="3737" name="N"/>
                <p:cNvSpPr txBox="1"/>
                <p:nvPr/>
              </p:nvSpPr>
              <p:spPr>
                <a:xfrm>
                  <a:off x="3429823" y="995864"/>
                  <a:ext cx="384502" cy="6079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0" sz="2400">
                      <a:latin typeface="Courier"/>
                      <a:ea typeface="Courier"/>
                      <a:cs typeface="Courier"/>
                      <a:sym typeface="Courier"/>
                    </a:defRPr>
                  </a:lvl1pPr>
                </a:lstStyle>
                <a:p>
                  <a:pPr/>
                  <a:r>
                    <a:t>N</a:t>
                  </a:r>
                </a:p>
              </p:txBody>
            </p:sp>
            <p:sp>
              <p:nvSpPr>
                <p:cNvPr id="3738" name="N"/>
                <p:cNvSpPr txBox="1"/>
                <p:nvPr/>
              </p:nvSpPr>
              <p:spPr>
                <a:xfrm>
                  <a:off x="4364742" y="60089"/>
                  <a:ext cx="384503" cy="6079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0" sz="2400">
                      <a:latin typeface="Courier"/>
                      <a:ea typeface="Courier"/>
                      <a:cs typeface="Courier"/>
                      <a:sym typeface="Courier"/>
                    </a:defRPr>
                  </a:lvl1pPr>
                </a:lstStyle>
                <a:p>
                  <a:pPr/>
                  <a:r>
                    <a:t>N</a:t>
                  </a:r>
                </a:p>
              </p:txBody>
            </p:sp>
            <p:sp>
              <p:nvSpPr>
                <p:cNvPr id="3739" name="Rectangle"/>
                <p:cNvSpPr/>
                <p:nvPr/>
              </p:nvSpPr>
              <p:spPr>
                <a:xfrm>
                  <a:off x="3822422" y="609589"/>
                  <a:ext cx="1469142" cy="1380463"/>
                </a:xfrm>
                <a:prstGeom prst="rect">
                  <a:avLst/>
                </a:prstGeom>
                <a:solidFill>
                  <a:schemeClr val="accent5">
                    <a:hueOff val="-152896"/>
                    <a:lumOff val="12368"/>
                  </a:schemeClr>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740" name="K"/>
                <p:cNvSpPr txBox="1"/>
                <p:nvPr/>
              </p:nvSpPr>
              <p:spPr>
                <a:xfrm>
                  <a:off x="603356" y="2119967"/>
                  <a:ext cx="469991" cy="5750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sz="2400">
                      <a:solidFill>
                        <a:schemeClr val="accent4">
                          <a:hueOff val="-461056"/>
                          <a:satOff val="4338"/>
                          <a:lumOff val="-10225"/>
                        </a:schemeClr>
                      </a:solidFill>
                      <a:latin typeface="Georgia"/>
                      <a:ea typeface="Georgia"/>
                      <a:cs typeface="Georgia"/>
                      <a:sym typeface="Georgia"/>
                    </a:defRPr>
                  </a:lvl1pPr>
                </a:lstStyle>
                <a:p>
                  <a:pPr/>
                  <a:r>
                    <a:t>K</a:t>
                  </a:r>
                </a:p>
              </p:txBody>
            </p:sp>
            <p:sp>
              <p:nvSpPr>
                <p:cNvPr id="3741" name="Q"/>
                <p:cNvSpPr txBox="1"/>
                <p:nvPr/>
              </p:nvSpPr>
              <p:spPr>
                <a:xfrm>
                  <a:off x="2043931" y="2119967"/>
                  <a:ext cx="471145" cy="5750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sz="2400">
                      <a:solidFill>
                        <a:schemeClr val="accent6">
                          <a:satOff val="-15808"/>
                          <a:lumOff val="-17557"/>
                        </a:schemeClr>
                      </a:solidFill>
                      <a:latin typeface="Georgia"/>
                      <a:ea typeface="Georgia"/>
                      <a:cs typeface="Georgia"/>
                      <a:sym typeface="Georgia"/>
                    </a:defRPr>
                  </a:lvl1pPr>
                </a:lstStyle>
                <a:p>
                  <a:pPr/>
                  <a:r>
                    <a:t>Q</a:t>
                  </a:r>
                </a:p>
              </p:txBody>
            </p:sp>
            <p:sp>
              <p:nvSpPr>
                <p:cNvPr id="3742" name="="/>
                <p:cNvSpPr txBox="1"/>
                <p:nvPr/>
              </p:nvSpPr>
              <p:spPr>
                <a:xfrm>
                  <a:off x="2980166" y="995864"/>
                  <a:ext cx="384503" cy="6079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0" sz="2400">
                      <a:latin typeface="Courier"/>
                      <a:ea typeface="Courier"/>
                      <a:cs typeface="Courier"/>
                      <a:sym typeface="Courier"/>
                    </a:defRPr>
                  </a:lvl1pPr>
                </a:lstStyle>
                <a:p>
                  <a:pPr/>
                  <a:r>
                    <a:t>=</a:t>
                  </a:r>
                </a:p>
              </p:txBody>
            </p:sp>
          </p:grpSp>
          <p:pic>
            <p:nvPicPr>
              <p:cNvPr id="3744" name="mathbf_A_=_textt.pdf" descr="mathbf_A_=_textt.pdf"/>
              <p:cNvPicPr>
                <a:picLocks noChangeAspect="1"/>
              </p:cNvPicPr>
              <p:nvPr/>
            </p:nvPicPr>
            <p:blipFill>
              <a:blip r:embed="rId4">
                <a:extLst/>
              </a:blip>
              <a:stretch>
                <a:fillRect/>
              </a:stretch>
            </p:blipFill>
            <p:spPr>
              <a:xfrm>
                <a:off x="757502" y="4167428"/>
                <a:ext cx="4178301" cy="1092201"/>
              </a:xfrm>
              <a:prstGeom prst="rect">
                <a:avLst/>
              </a:prstGeom>
              <a:ln w="12700" cap="flat">
                <a:noFill/>
                <a:miter lim="400000"/>
              </a:ln>
              <a:effectLst/>
            </p:spPr>
          </p:pic>
          <p:sp>
            <p:nvSpPr>
              <p:cNvPr id="3745" name="attention"/>
              <p:cNvSpPr txBox="1"/>
              <p:nvPr/>
            </p:nvSpPr>
            <p:spPr>
              <a:xfrm>
                <a:off x="1474047" y="3194243"/>
                <a:ext cx="2542224" cy="7689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0">
                    <a:latin typeface="Courier"/>
                    <a:ea typeface="Courier"/>
                    <a:cs typeface="Courier"/>
                    <a:sym typeface="Courier"/>
                  </a:defRPr>
                </a:lvl1pPr>
              </a:lstStyle>
              <a:p>
                <a:pPr/>
                <a:r>
                  <a:t>attention</a:t>
                </a:r>
              </a:p>
            </p:txBody>
          </p:sp>
        </p:grpSp>
        <p:sp>
          <p:nvSpPr>
            <p:cNvPr id="3747" name="Arrow"/>
            <p:cNvSpPr/>
            <p:nvPr/>
          </p:nvSpPr>
          <p:spPr>
            <a:xfrm flipH="1" rot="2700000">
              <a:off x="6068157" y="2745022"/>
              <a:ext cx="716886" cy="716886"/>
            </a:xfrm>
            <a:prstGeom prst="rightArrow">
              <a:avLst>
                <a:gd name="adj1" fmla="val 32000"/>
                <a:gd name="adj2" fmla="val 64000"/>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grpSp>
      <p:grpSp>
        <p:nvGrpSpPr>
          <p:cNvPr id="3770" name="Group"/>
          <p:cNvGrpSpPr/>
          <p:nvPr/>
        </p:nvGrpSpPr>
        <p:grpSpPr>
          <a:xfrm>
            <a:off x="13145264" y="5041244"/>
            <a:ext cx="6883928" cy="3259833"/>
            <a:chOff x="0" y="0"/>
            <a:chExt cx="6883926" cy="3259832"/>
          </a:xfrm>
        </p:grpSpPr>
        <p:sp>
          <p:nvSpPr>
            <p:cNvPr id="3749" name="N"/>
            <p:cNvSpPr txBox="1"/>
            <p:nvPr/>
          </p:nvSpPr>
          <p:spPr>
            <a:xfrm>
              <a:off x="2027544" y="935775"/>
              <a:ext cx="384502" cy="6079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0" sz="2400">
                  <a:latin typeface="Courier"/>
                  <a:ea typeface="Courier"/>
                  <a:cs typeface="Courier"/>
                  <a:sym typeface="Courier"/>
                </a:defRPr>
              </a:lvl1pPr>
            </a:lstStyle>
            <a:p>
              <a:pPr/>
              <a:r>
                <a:t>N</a:t>
              </a:r>
            </a:p>
          </p:txBody>
        </p:sp>
        <p:sp>
          <p:nvSpPr>
            <p:cNvPr id="3750" name="N"/>
            <p:cNvSpPr txBox="1"/>
            <p:nvPr/>
          </p:nvSpPr>
          <p:spPr>
            <a:xfrm>
              <a:off x="2962464" y="0"/>
              <a:ext cx="384502" cy="6079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0" sz="2400">
                  <a:latin typeface="Courier"/>
                  <a:ea typeface="Courier"/>
                  <a:cs typeface="Courier"/>
                  <a:sym typeface="Courier"/>
                </a:defRPr>
              </a:lvl1pPr>
            </a:lstStyle>
            <a:p>
              <a:pPr/>
              <a:r>
                <a:t>N</a:t>
              </a:r>
            </a:p>
          </p:txBody>
        </p:sp>
        <p:sp>
          <p:nvSpPr>
            <p:cNvPr id="3751" name="Rectangle"/>
            <p:cNvSpPr/>
            <p:nvPr/>
          </p:nvSpPr>
          <p:spPr>
            <a:xfrm>
              <a:off x="2420143" y="549499"/>
              <a:ext cx="1469142" cy="1380464"/>
            </a:xfrm>
            <a:prstGeom prst="rect">
              <a:avLst/>
            </a:prstGeom>
            <a:solidFill>
              <a:schemeClr val="accent5">
                <a:hueOff val="-152896"/>
                <a:lumOff val="12368"/>
              </a:schemeClr>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752" name="Rectangle"/>
            <p:cNvSpPr/>
            <p:nvPr/>
          </p:nvSpPr>
          <p:spPr>
            <a:xfrm rot="16200000">
              <a:off x="4644541" y="328317"/>
              <a:ext cx="192316" cy="722922"/>
            </a:xfrm>
            <a:prstGeom prst="rect">
              <a:avLst/>
            </a:prstGeom>
            <a:solidFill>
              <a:schemeClr val="accent2">
                <a:hueOff val="167855"/>
                <a:satOff val="17755"/>
                <a:lumOff val="-16671"/>
              </a:schemeClr>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753" name="Rectangle"/>
            <p:cNvSpPr/>
            <p:nvPr/>
          </p:nvSpPr>
          <p:spPr>
            <a:xfrm rot="16200000">
              <a:off x="4644541" y="624058"/>
              <a:ext cx="192316" cy="722922"/>
            </a:xfrm>
            <a:prstGeom prst="rect">
              <a:avLst/>
            </a:prstGeom>
            <a:solidFill>
              <a:schemeClr val="accent2">
                <a:hueOff val="167855"/>
                <a:satOff val="17755"/>
                <a:lumOff val="-16671"/>
              </a:schemeClr>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754" name="Rectangle"/>
            <p:cNvSpPr/>
            <p:nvPr/>
          </p:nvSpPr>
          <p:spPr>
            <a:xfrm rot="16200000">
              <a:off x="4644541" y="907756"/>
              <a:ext cx="192316" cy="722923"/>
            </a:xfrm>
            <a:prstGeom prst="rect">
              <a:avLst/>
            </a:prstGeom>
            <a:solidFill>
              <a:schemeClr val="accent2">
                <a:hueOff val="167855"/>
                <a:satOff val="17755"/>
                <a:lumOff val="-16671"/>
              </a:schemeClr>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755" name="Rectangle"/>
            <p:cNvSpPr/>
            <p:nvPr/>
          </p:nvSpPr>
          <p:spPr>
            <a:xfrm rot="16200000">
              <a:off x="4644541" y="1191634"/>
              <a:ext cx="192316" cy="722923"/>
            </a:xfrm>
            <a:prstGeom prst="rect">
              <a:avLst/>
            </a:prstGeom>
            <a:solidFill>
              <a:schemeClr val="accent2">
                <a:hueOff val="167855"/>
                <a:satOff val="17755"/>
                <a:lumOff val="-16671"/>
              </a:schemeClr>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756" name="N"/>
            <p:cNvSpPr txBox="1"/>
            <p:nvPr/>
          </p:nvSpPr>
          <p:spPr>
            <a:xfrm>
              <a:off x="3970763" y="820765"/>
              <a:ext cx="384503" cy="6079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0" sz="2400">
                  <a:latin typeface="Courier"/>
                  <a:ea typeface="Courier"/>
                  <a:cs typeface="Courier"/>
                  <a:sym typeface="Courier"/>
                </a:defRPr>
              </a:lvl1pPr>
            </a:lstStyle>
            <a:p>
              <a:pPr/>
              <a:r>
                <a:t>N</a:t>
              </a:r>
            </a:p>
          </p:txBody>
        </p:sp>
        <p:sp>
          <p:nvSpPr>
            <p:cNvPr id="3757" name="M"/>
            <p:cNvSpPr txBox="1"/>
            <p:nvPr/>
          </p:nvSpPr>
          <p:spPr>
            <a:xfrm>
              <a:off x="4548447" y="0"/>
              <a:ext cx="384503" cy="6079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0" sz="2400">
                  <a:latin typeface="Courier"/>
                  <a:ea typeface="Courier"/>
                  <a:cs typeface="Courier"/>
                  <a:sym typeface="Courier"/>
                </a:defRPr>
              </a:lvl1pPr>
            </a:lstStyle>
            <a:p>
              <a:pPr/>
              <a:r>
                <a:t>M</a:t>
              </a:r>
            </a:p>
          </p:txBody>
        </p:sp>
        <p:sp>
          <p:nvSpPr>
            <p:cNvPr id="3758" name="="/>
            <p:cNvSpPr txBox="1"/>
            <p:nvPr/>
          </p:nvSpPr>
          <p:spPr>
            <a:xfrm>
              <a:off x="5282511" y="820765"/>
              <a:ext cx="384503" cy="6079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0" sz="2400">
                  <a:latin typeface="Courier"/>
                  <a:ea typeface="Courier"/>
                  <a:cs typeface="Courier"/>
                  <a:sym typeface="Courier"/>
                </a:defRPr>
              </a:lvl1pPr>
            </a:lstStyle>
            <a:p>
              <a:pPr/>
              <a:r>
                <a:t>=</a:t>
              </a:r>
            </a:p>
          </p:txBody>
        </p:sp>
        <p:sp>
          <p:nvSpPr>
            <p:cNvPr id="3759" name="N"/>
            <p:cNvSpPr txBox="1"/>
            <p:nvPr/>
          </p:nvSpPr>
          <p:spPr>
            <a:xfrm>
              <a:off x="5728092" y="820765"/>
              <a:ext cx="384502" cy="6079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0" sz="2400">
                  <a:latin typeface="Courier"/>
                  <a:ea typeface="Courier"/>
                  <a:cs typeface="Courier"/>
                  <a:sym typeface="Courier"/>
                </a:defRPr>
              </a:lvl1pPr>
            </a:lstStyle>
            <a:p>
              <a:pPr/>
              <a:r>
                <a:t>N</a:t>
              </a:r>
            </a:p>
          </p:txBody>
        </p:sp>
        <p:sp>
          <p:nvSpPr>
            <p:cNvPr id="3760" name="M"/>
            <p:cNvSpPr txBox="1"/>
            <p:nvPr/>
          </p:nvSpPr>
          <p:spPr>
            <a:xfrm>
              <a:off x="6366490" y="92644"/>
              <a:ext cx="384502" cy="6079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0" sz="2400">
                  <a:latin typeface="Courier"/>
                  <a:ea typeface="Courier"/>
                  <a:cs typeface="Courier"/>
                  <a:sym typeface="Courier"/>
                </a:defRPr>
              </a:lvl1pPr>
            </a:lstStyle>
            <a:p>
              <a:pPr/>
              <a:r>
                <a:t>M</a:t>
              </a:r>
            </a:p>
          </p:txBody>
        </p:sp>
        <p:sp>
          <p:nvSpPr>
            <p:cNvPr id="3761" name="Rectangle"/>
            <p:cNvSpPr/>
            <p:nvPr/>
          </p:nvSpPr>
          <p:spPr>
            <a:xfrm rot="16200000">
              <a:off x="6426308" y="331601"/>
              <a:ext cx="192316" cy="722923"/>
            </a:xfrm>
            <a:prstGeom prst="rect">
              <a:avLst/>
            </a:prstGeom>
            <a:solidFill>
              <a:srgbClr val="000000"/>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762" name="Rectangle"/>
            <p:cNvSpPr/>
            <p:nvPr/>
          </p:nvSpPr>
          <p:spPr>
            <a:xfrm rot="16200000">
              <a:off x="6426308" y="627342"/>
              <a:ext cx="192316" cy="722923"/>
            </a:xfrm>
            <a:prstGeom prst="rect">
              <a:avLst/>
            </a:prstGeom>
            <a:solidFill>
              <a:srgbClr val="000000"/>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763" name="Rectangle"/>
            <p:cNvSpPr/>
            <p:nvPr/>
          </p:nvSpPr>
          <p:spPr>
            <a:xfrm rot="16200000">
              <a:off x="6426308" y="911041"/>
              <a:ext cx="192316" cy="722923"/>
            </a:xfrm>
            <a:prstGeom prst="rect">
              <a:avLst/>
            </a:prstGeom>
            <a:solidFill>
              <a:srgbClr val="000000"/>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764" name="Rectangle"/>
            <p:cNvSpPr/>
            <p:nvPr/>
          </p:nvSpPr>
          <p:spPr>
            <a:xfrm rot="16200000">
              <a:off x="6426308" y="1194918"/>
              <a:ext cx="192316" cy="722923"/>
            </a:xfrm>
            <a:prstGeom prst="rect">
              <a:avLst/>
            </a:prstGeom>
            <a:solidFill>
              <a:srgbClr val="000000"/>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765" name="Z"/>
            <p:cNvSpPr txBox="1"/>
            <p:nvPr/>
          </p:nvSpPr>
          <p:spPr>
            <a:xfrm>
              <a:off x="6312597" y="1821064"/>
              <a:ext cx="419737" cy="57505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sz="2400">
                  <a:latin typeface="Georgia"/>
                  <a:ea typeface="Georgia"/>
                  <a:cs typeface="Georgia"/>
                  <a:sym typeface="Georgia"/>
                </a:defRPr>
              </a:lvl1pPr>
            </a:lstStyle>
            <a:p>
              <a:pPr/>
              <a:r>
                <a:t>Z</a:t>
              </a:r>
            </a:p>
          </p:txBody>
        </p:sp>
        <p:sp>
          <p:nvSpPr>
            <p:cNvPr id="3766" name="linear"/>
            <p:cNvSpPr txBox="1"/>
            <p:nvPr/>
          </p:nvSpPr>
          <p:spPr>
            <a:xfrm rot="16200000">
              <a:off x="16330" y="1527841"/>
              <a:ext cx="2542224" cy="7689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0">
                  <a:latin typeface="Courier"/>
                  <a:ea typeface="Courier"/>
                  <a:cs typeface="Courier"/>
                  <a:sym typeface="Courier"/>
                </a:defRPr>
              </a:lvl1pPr>
            </a:lstStyle>
            <a:p>
              <a:pPr/>
              <a:r>
                <a:t>linear</a:t>
              </a:r>
            </a:p>
          </p:txBody>
        </p:sp>
        <p:pic>
          <p:nvPicPr>
            <p:cNvPr id="3767" name="Bigg.pdf" descr="Bigg.pdf"/>
            <p:cNvPicPr>
              <a:picLocks noChangeAspect="0"/>
            </p:cNvPicPr>
            <p:nvPr/>
          </p:nvPicPr>
          <p:blipFill>
            <a:blip r:embed="rId3">
              <a:extLst/>
            </a:blip>
            <a:stretch>
              <a:fillRect/>
            </a:stretch>
          </p:blipFill>
          <p:spPr>
            <a:xfrm>
              <a:off x="1656390" y="564812"/>
              <a:ext cx="351938" cy="2695021"/>
            </a:xfrm>
            <a:prstGeom prst="rect">
              <a:avLst/>
            </a:prstGeom>
            <a:ln w="12700" cap="flat">
              <a:noFill/>
              <a:miter lim="400000"/>
            </a:ln>
            <a:effectLst/>
          </p:spPr>
        </p:pic>
        <p:sp>
          <p:nvSpPr>
            <p:cNvPr id="3768" name="Arrow"/>
            <p:cNvSpPr/>
            <p:nvPr/>
          </p:nvSpPr>
          <p:spPr>
            <a:xfrm flipH="1" rot="5400000">
              <a:off x="0" y="1462277"/>
              <a:ext cx="716886" cy="716886"/>
            </a:xfrm>
            <a:prstGeom prst="rightArrow">
              <a:avLst>
                <a:gd name="adj1" fmla="val 32000"/>
                <a:gd name="adj2" fmla="val 64000"/>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pic>
          <p:nvPicPr>
            <p:cNvPr id="3769" name="mathbf_Z_=_mathb.pdf" descr="mathbf_Z_=_mathb.pdf"/>
            <p:cNvPicPr>
              <a:picLocks noChangeAspect="1"/>
            </p:cNvPicPr>
            <p:nvPr/>
          </p:nvPicPr>
          <p:blipFill>
            <a:blip r:embed="rId5">
              <a:extLst/>
            </a:blip>
            <a:stretch>
              <a:fillRect/>
            </a:stretch>
          </p:blipFill>
          <p:spPr>
            <a:xfrm>
              <a:off x="3529028" y="2842812"/>
              <a:ext cx="1638301" cy="330201"/>
            </a:xfrm>
            <a:prstGeom prst="rect">
              <a:avLst/>
            </a:prstGeom>
            <a:ln w="12700" cap="flat">
              <a:noFill/>
              <a:miter lim="400000"/>
            </a:ln>
            <a:effectLst/>
          </p:spPr>
        </p:pic>
      </p:grpSp>
      <p:grpSp>
        <p:nvGrpSpPr>
          <p:cNvPr id="3783" name="Group"/>
          <p:cNvGrpSpPr/>
          <p:nvPr/>
        </p:nvGrpSpPr>
        <p:grpSpPr>
          <a:xfrm>
            <a:off x="15318164" y="133692"/>
            <a:ext cx="8953134" cy="4434833"/>
            <a:chOff x="0" y="0"/>
            <a:chExt cx="8953133" cy="4434831"/>
          </a:xfrm>
        </p:grpSpPr>
        <p:pic>
          <p:nvPicPr>
            <p:cNvPr id="3771" name="mathbf_Z_=_mathb.pdf" descr="mathbf_Z_=_mathb.pdf"/>
            <p:cNvPicPr>
              <a:picLocks noChangeAspect="1"/>
            </p:cNvPicPr>
            <p:nvPr/>
          </p:nvPicPr>
          <p:blipFill>
            <a:blip r:embed="rId5">
              <a:extLst/>
            </a:blip>
            <a:stretch>
              <a:fillRect/>
            </a:stretch>
          </p:blipFill>
          <p:spPr>
            <a:xfrm>
              <a:off x="845272" y="3645737"/>
              <a:ext cx="1638301" cy="330201"/>
            </a:xfrm>
            <a:prstGeom prst="rect">
              <a:avLst/>
            </a:prstGeom>
            <a:ln w="12700" cap="flat">
              <a:noFill/>
              <a:miter lim="400000"/>
            </a:ln>
            <a:effectLst/>
          </p:spPr>
        </p:pic>
        <p:sp>
          <p:nvSpPr>
            <p:cNvPr id="3772" name="Rectangle"/>
            <p:cNvSpPr/>
            <p:nvPr/>
          </p:nvSpPr>
          <p:spPr>
            <a:xfrm>
              <a:off x="0" y="0"/>
              <a:ext cx="8953134" cy="4434832"/>
            </a:xfrm>
            <a:prstGeom prst="rect">
              <a:avLst/>
            </a:prstGeom>
            <a:noFill/>
            <a:ln w="38100" cap="flat">
              <a:solidFill>
                <a:srgbClr val="000000"/>
              </a:solidFill>
              <a:custDash>
                <a:ds d="200000" sp="200000"/>
              </a:custDash>
              <a:miter lim="400000"/>
            </a:ln>
            <a:effectLst/>
          </p:spPr>
          <p:txBody>
            <a:bodyPr wrap="square" lIns="71437" tIns="71437" rIns="71437" bIns="71437" numCol="1" anchor="ctr">
              <a:noAutofit/>
            </a:bodyPr>
            <a:lstStyle/>
            <a:p>
              <a:pPr>
                <a:defRPr b="0" sz="3000">
                  <a:solidFill>
                    <a:srgbClr val="FFFFFF"/>
                  </a:solidFill>
                </a:defRPr>
              </a:pPr>
            </a:p>
          </p:txBody>
        </p:sp>
        <p:pic>
          <p:nvPicPr>
            <p:cNvPr id="3773" name="mathbf_V_=_mathb.pdf" descr="mathbf_V_=_mathb.pdf"/>
            <p:cNvPicPr>
              <a:picLocks noChangeAspect="1"/>
            </p:cNvPicPr>
            <p:nvPr/>
          </p:nvPicPr>
          <p:blipFill>
            <a:blip r:embed="rId6">
              <a:extLst/>
            </a:blip>
            <a:stretch>
              <a:fillRect/>
            </a:stretch>
          </p:blipFill>
          <p:spPr>
            <a:xfrm>
              <a:off x="843202" y="1801149"/>
              <a:ext cx="2336801" cy="457201"/>
            </a:xfrm>
            <a:prstGeom prst="rect">
              <a:avLst/>
            </a:prstGeom>
            <a:ln w="12700" cap="flat">
              <a:noFill/>
              <a:miter lim="400000"/>
            </a:ln>
            <a:effectLst/>
          </p:spPr>
        </p:pic>
        <p:pic>
          <p:nvPicPr>
            <p:cNvPr id="3774" name="mathbf_Q_=_mathb.pdf" descr="mathbf_Q_=_mathb.pdf"/>
            <p:cNvPicPr>
              <a:picLocks noChangeAspect="1"/>
            </p:cNvPicPr>
            <p:nvPr/>
          </p:nvPicPr>
          <p:blipFill>
            <a:blip r:embed="rId7">
              <a:extLst/>
            </a:blip>
            <a:stretch>
              <a:fillRect/>
            </a:stretch>
          </p:blipFill>
          <p:spPr>
            <a:xfrm>
              <a:off x="845272" y="1119434"/>
              <a:ext cx="2298701" cy="495301"/>
            </a:xfrm>
            <a:prstGeom prst="rect">
              <a:avLst/>
            </a:prstGeom>
            <a:ln w="12700" cap="flat">
              <a:noFill/>
              <a:miter lim="400000"/>
            </a:ln>
            <a:effectLst/>
          </p:spPr>
        </p:pic>
        <p:pic>
          <p:nvPicPr>
            <p:cNvPr id="3775" name="mathbf_K_=_mathb.pdf" descr="mathbf_K_=_mathb.pdf"/>
            <p:cNvPicPr>
              <a:picLocks noChangeAspect="1"/>
            </p:cNvPicPr>
            <p:nvPr/>
          </p:nvPicPr>
          <p:blipFill>
            <a:blip r:embed="rId8">
              <a:extLst/>
            </a:blip>
            <a:stretch>
              <a:fillRect/>
            </a:stretch>
          </p:blipFill>
          <p:spPr>
            <a:xfrm>
              <a:off x="819872" y="398795"/>
              <a:ext cx="2349501" cy="533401"/>
            </a:xfrm>
            <a:prstGeom prst="rect">
              <a:avLst/>
            </a:prstGeom>
            <a:ln w="12700" cap="flat">
              <a:noFill/>
              <a:miter lim="400000"/>
            </a:ln>
            <a:effectLst/>
          </p:spPr>
        </p:pic>
        <p:pic>
          <p:nvPicPr>
            <p:cNvPr id="3776" name="mathbf_A_=_textt.pdf" descr="mathbf_A_=_textt.pdf"/>
            <p:cNvPicPr>
              <a:picLocks noChangeAspect="1"/>
            </p:cNvPicPr>
            <p:nvPr/>
          </p:nvPicPr>
          <p:blipFill>
            <a:blip r:embed="rId4">
              <a:extLst/>
            </a:blip>
            <a:stretch>
              <a:fillRect/>
            </a:stretch>
          </p:blipFill>
          <p:spPr>
            <a:xfrm>
              <a:off x="815844" y="2255030"/>
              <a:ext cx="4178301" cy="1092201"/>
            </a:xfrm>
            <a:prstGeom prst="rect">
              <a:avLst/>
            </a:prstGeom>
            <a:ln w="12700" cap="flat">
              <a:noFill/>
              <a:miter lim="400000"/>
            </a:ln>
            <a:effectLst/>
          </p:spPr>
        </p:pic>
        <p:sp>
          <p:nvSpPr>
            <p:cNvPr id="3777" name="conv"/>
            <p:cNvSpPr txBox="1"/>
            <p:nvPr/>
          </p:nvSpPr>
          <p:spPr>
            <a:xfrm>
              <a:off x="6013711" y="982603"/>
              <a:ext cx="2542224" cy="7689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defTabSz="825500">
                <a:defRPr b="0">
                  <a:latin typeface="Courier"/>
                  <a:ea typeface="Courier"/>
                  <a:cs typeface="Courier"/>
                  <a:sym typeface="Courier"/>
                </a:defRPr>
              </a:lvl1pPr>
            </a:lstStyle>
            <a:p>
              <a:pPr/>
              <a:r>
                <a:t>conv</a:t>
              </a:r>
            </a:p>
          </p:txBody>
        </p:sp>
        <p:sp>
          <p:nvSpPr>
            <p:cNvPr id="3778" name="attention"/>
            <p:cNvSpPr txBox="1"/>
            <p:nvPr/>
          </p:nvSpPr>
          <p:spPr>
            <a:xfrm>
              <a:off x="6013711" y="2394389"/>
              <a:ext cx="2542224" cy="7689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defTabSz="825500">
                <a:defRPr b="0">
                  <a:latin typeface="Courier"/>
                  <a:ea typeface="Courier"/>
                  <a:cs typeface="Courier"/>
                  <a:sym typeface="Courier"/>
                </a:defRPr>
              </a:lvl1pPr>
            </a:lstStyle>
            <a:p>
              <a:pPr/>
              <a:r>
                <a:t>attention</a:t>
              </a:r>
            </a:p>
          </p:txBody>
        </p:sp>
        <p:sp>
          <p:nvSpPr>
            <p:cNvPr id="3779" name="linear"/>
            <p:cNvSpPr txBox="1"/>
            <p:nvPr/>
          </p:nvSpPr>
          <p:spPr>
            <a:xfrm>
              <a:off x="6013711" y="3307896"/>
              <a:ext cx="2542224" cy="7689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defTabSz="825500">
                <a:defRPr b="0">
                  <a:latin typeface="Courier"/>
                  <a:ea typeface="Courier"/>
                  <a:cs typeface="Courier"/>
                  <a:sym typeface="Courier"/>
                </a:defRPr>
              </a:lvl1pPr>
            </a:lstStyle>
            <a:p>
              <a:pPr/>
              <a:r>
                <a:t>linear</a:t>
              </a:r>
            </a:p>
          </p:txBody>
        </p:sp>
        <p:sp>
          <p:nvSpPr>
            <p:cNvPr id="3780" name="Line"/>
            <p:cNvSpPr/>
            <p:nvPr/>
          </p:nvSpPr>
          <p:spPr>
            <a:xfrm flipV="1">
              <a:off x="5819267" y="472584"/>
              <a:ext cx="1" cy="1789000"/>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3781" name="Line"/>
            <p:cNvSpPr/>
            <p:nvPr/>
          </p:nvSpPr>
          <p:spPr>
            <a:xfrm flipV="1">
              <a:off x="5819479" y="2527944"/>
              <a:ext cx="1" cy="54637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3782" name="Line"/>
            <p:cNvSpPr/>
            <p:nvPr/>
          </p:nvSpPr>
          <p:spPr>
            <a:xfrm flipV="1">
              <a:off x="5831967" y="3419191"/>
              <a:ext cx="1" cy="54637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grpSp>
      <p:sp>
        <p:nvSpPr>
          <p:cNvPr id="3784" name="[“Attention is All You Need”, Vaswani et al. 2017]…"/>
          <p:cNvSpPr txBox="1"/>
          <p:nvPr/>
        </p:nvSpPr>
        <p:spPr>
          <a:xfrm>
            <a:off x="13670950" y="12107649"/>
            <a:ext cx="10455626" cy="1387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r">
              <a:defRPr b="0" sz="3600">
                <a:latin typeface="Avenir Book"/>
                <a:ea typeface="Avenir Book"/>
                <a:cs typeface="Avenir Book"/>
                <a:sym typeface="Avenir Book"/>
              </a:defRPr>
            </a:pPr>
            <a:r>
              <a:t>[“Attention is All You Need”, Vaswani et al. 2017]</a:t>
            </a:r>
          </a:p>
          <a:p>
            <a:pPr algn="r">
              <a:defRPr b="0" sz="3600">
                <a:latin typeface="Avenir Book"/>
                <a:ea typeface="Avenir Book"/>
                <a:cs typeface="Avenir Book"/>
                <a:sym typeface="Avenir Book"/>
              </a:defRPr>
            </a:pPr>
            <a:r>
              <a:t>[“Vision Transformer”, Dosovitskiy et al. 2020]</a:t>
            </a:r>
          </a:p>
        </p:txBody>
      </p:sp>
      <p:sp>
        <p:nvSpPr>
          <p:cNvPr id="3785" name="Attention layer"/>
          <p:cNvSpPr txBox="1"/>
          <p:nvPr/>
        </p:nvSpPr>
        <p:spPr>
          <a:xfrm>
            <a:off x="222783" y="424813"/>
            <a:ext cx="5291566" cy="1006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b="0" sz="5000">
                <a:latin typeface="Avenir Book"/>
                <a:ea typeface="Avenir Book"/>
                <a:cs typeface="Avenir Book"/>
                <a:sym typeface="Avenir Book"/>
              </a:defRPr>
            </a:lvl1pPr>
          </a:lstStyle>
          <a:p>
            <a:pPr/>
            <a:r>
              <a:t>Attention layer</a:t>
            </a:r>
          </a:p>
        </p:txBody>
      </p:sp>
      <p:sp>
        <p:nvSpPr>
          <p:cNvPr id="3786" name="Line"/>
          <p:cNvSpPr/>
          <p:nvPr/>
        </p:nvSpPr>
        <p:spPr>
          <a:xfrm flipV="1">
            <a:off x="9279669" y="9863979"/>
            <a:ext cx="1" cy="1506886"/>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787" name="Rectangle"/>
          <p:cNvSpPr/>
          <p:nvPr/>
        </p:nvSpPr>
        <p:spPr>
          <a:xfrm rot="16200000">
            <a:off x="8966317" y="10176220"/>
            <a:ext cx="626704" cy="636883"/>
          </a:xfrm>
          <a:prstGeom prst="rect">
            <a:avLst/>
          </a:prstGeom>
          <a:solidFill>
            <a:schemeClr val="accent1">
              <a:lumOff val="16847"/>
            </a:schemeClr>
          </a:solidFill>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3788" name="Line"/>
          <p:cNvSpPr/>
          <p:nvPr/>
        </p:nvSpPr>
        <p:spPr>
          <a:xfrm flipV="1">
            <a:off x="10522741" y="9618457"/>
            <a:ext cx="1" cy="1752408"/>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789" name="Rectangle"/>
          <p:cNvSpPr/>
          <p:nvPr/>
        </p:nvSpPr>
        <p:spPr>
          <a:xfrm rot="16200000">
            <a:off x="10209390" y="10176219"/>
            <a:ext cx="626704" cy="636883"/>
          </a:xfrm>
          <a:prstGeom prst="rect">
            <a:avLst/>
          </a:prstGeom>
          <a:solidFill>
            <a:schemeClr val="accent1">
              <a:lumOff val="16847"/>
            </a:schemeClr>
          </a:solidFill>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3790" name="Line"/>
          <p:cNvSpPr/>
          <p:nvPr/>
        </p:nvSpPr>
        <p:spPr>
          <a:xfrm flipV="1">
            <a:off x="11606681" y="9618457"/>
            <a:ext cx="1" cy="1752408"/>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791" name="Rectangle"/>
          <p:cNvSpPr/>
          <p:nvPr/>
        </p:nvSpPr>
        <p:spPr>
          <a:xfrm rot="16200000">
            <a:off x="11293330" y="10176219"/>
            <a:ext cx="626704" cy="636883"/>
          </a:xfrm>
          <a:prstGeom prst="rect">
            <a:avLst/>
          </a:prstGeom>
          <a:solidFill>
            <a:schemeClr val="accent1">
              <a:lumOff val="16847"/>
            </a:schemeClr>
          </a:solidFill>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3792" name="Line"/>
          <p:cNvSpPr/>
          <p:nvPr/>
        </p:nvSpPr>
        <p:spPr>
          <a:xfrm flipV="1">
            <a:off x="12690622" y="9618457"/>
            <a:ext cx="1" cy="1752408"/>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793" name="Rectangle"/>
          <p:cNvSpPr/>
          <p:nvPr/>
        </p:nvSpPr>
        <p:spPr>
          <a:xfrm rot="16200000">
            <a:off x="12377270" y="10176219"/>
            <a:ext cx="626704" cy="636883"/>
          </a:xfrm>
          <a:prstGeom prst="rect">
            <a:avLst/>
          </a:prstGeom>
          <a:solidFill>
            <a:schemeClr val="accent1">
              <a:lumOff val="16847"/>
            </a:schemeClr>
          </a:solidFill>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3794" name="Rectangle"/>
          <p:cNvSpPr/>
          <p:nvPr/>
        </p:nvSpPr>
        <p:spPr>
          <a:xfrm>
            <a:off x="9192047" y="3819759"/>
            <a:ext cx="226046" cy="849713"/>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795" name="Rectangle"/>
          <p:cNvSpPr/>
          <p:nvPr/>
        </p:nvSpPr>
        <p:spPr>
          <a:xfrm>
            <a:off x="10409720" y="3819759"/>
            <a:ext cx="226045" cy="849713"/>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796" name="Rectangle"/>
          <p:cNvSpPr/>
          <p:nvPr/>
        </p:nvSpPr>
        <p:spPr>
          <a:xfrm>
            <a:off x="11493660" y="3819759"/>
            <a:ext cx="226046" cy="849713"/>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797" name="Rectangle"/>
          <p:cNvSpPr/>
          <p:nvPr/>
        </p:nvSpPr>
        <p:spPr>
          <a:xfrm>
            <a:off x="12577600" y="3819759"/>
            <a:ext cx="226046" cy="849713"/>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pic>
        <p:nvPicPr>
          <p:cNvPr id="3798" name="mathbf_w_1.pdf" descr="mathbf_w_1.pdf"/>
          <p:cNvPicPr>
            <a:picLocks noChangeAspect="1"/>
          </p:cNvPicPr>
          <p:nvPr/>
        </p:nvPicPr>
        <p:blipFill>
          <a:blip r:embed="rId9">
            <a:extLst/>
          </a:blip>
          <a:stretch>
            <a:fillRect/>
          </a:stretch>
        </p:blipFill>
        <p:spPr>
          <a:xfrm>
            <a:off x="12474788" y="10386995"/>
            <a:ext cx="463805" cy="253989"/>
          </a:xfrm>
          <a:prstGeom prst="rect">
            <a:avLst/>
          </a:prstGeom>
          <a:ln w="12700">
            <a:miter lim="400000"/>
          </a:ln>
        </p:spPr>
      </p:pic>
      <p:pic>
        <p:nvPicPr>
          <p:cNvPr id="3799" name="mathbf_w_1.pdf" descr="mathbf_w_1.pdf"/>
          <p:cNvPicPr>
            <a:picLocks noChangeAspect="1"/>
          </p:cNvPicPr>
          <p:nvPr/>
        </p:nvPicPr>
        <p:blipFill>
          <a:blip r:embed="rId9">
            <a:extLst/>
          </a:blip>
          <a:stretch>
            <a:fillRect/>
          </a:stretch>
        </p:blipFill>
        <p:spPr>
          <a:xfrm>
            <a:off x="11382814" y="10374781"/>
            <a:ext cx="463805" cy="253989"/>
          </a:xfrm>
          <a:prstGeom prst="rect">
            <a:avLst/>
          </a:prstGeom>
          <a:ln w="12700">
            <a:miter lim="400000"/>
          </a:ln>
        </p:spPr>
      </p:pic>
      <p:pic>
        <p:nvPicPr>
          <p:cNvPr id="3800" name="mathbf_w_1.pdf" descr="mathbf_w_1.pdf"/>
          <p:cNvPicPr>
            <a:picLocks noChangeAspect="1"/>
          </p:cNvPicPr>
          <p:nvPr/>
        </p:nvPicPr>
        <p:blipFill>
          <a:blip r:embed="rId9">
            <a:extLst/>
          </a:blip>
          <a:stretch>
            <a:fillRect/>
          </a:stretch>
        </p:blipFill>
        <p:spPr>
          <a:xfrm>
            <a:off x="10298874" y="10374781"/>
            <a:ext cx="463805" cy="253989"/>
          </a:xfrm>
          <a:prstGeom prst="rect">
            <a:avLst/>
          </a:prstGeom>
          <a:ln w="12700">
            <a:miter lim="400000"/>
          </a:ln>
        </p:spPr>
      </p:pic>
      <p:pic>
        <p:nvPicPr>
          <p:cNvPr id="3801" name="mathbf_w_1.pdf" descr="mathbf_w_1.pdf"/>
          <p:cNvPicPr>
            <a:picLocks noChangeAspect="1"/>
          </p:cNvPicPr>
          <p:nvPr/>
        </p:nvPicPr>
        <p:blipFill>
          <a:blip r:embed="rId9">
            <a:extLst/>
          </a:blip>
          <a:stretch>
            <a:fillRect/>
          </a:stretch>
        </p:blipFill>
        <p:spPr>
          <a:xfrm>
            <a:off x="9078083" y="10374781"/>
            <a:ext cx="463806" cy="253989"/>
          </a:xfrm>
          <a:prstGeom prst="rect">
            <a:avLst/>
          </a:prstGeom>
          <a:ln w="12700">
            <a:miter lim="400000"/>
          </a:ln>
        </p:spPr>
      </p:pic>
      <p:sp>
        <p:nvSpPr>
          <p:cNvPr id="3802" name="Line"/>
          <p:cNvSpPr/>
          <p:nvPr/>
        </p:nvSpPr>
        <p:spPr>
          <a:xfrm flipV="1">
            <a:off x="12648493" y="4921428"/>
            <a:ext cx="1" cy="3650893"/>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803" name="Line"/>
          <p:cNvSpPr/>
          <p:nvPr/>
        </p:nvSpPr>
        <p:spPr>
          <a:xfrm flipH="1" flipV="1">
            <a:off x="11557701" y="4883328"/>
            <a:ext cx="1073580" cy="3704408"/>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804" name="Line"/>
          <p:cNvSpPr/>
          <p:nvPr/>
        </p:nvSpPr>
        <p:spPr>
          <a:xfrm flipH="1" flipV="1">
            <a:off x="10496923" y="4852899"/>
            <a:ext cx="2136911" cy="3753417"/>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805" name="Line"/>
          <p:cNvSpPr/>
          <p:nvPr/>
        </p:nvSpPr>
        <p:spPr>
          <a:xfrm flipV="1">
            <a:off x="9280871" y="4847861"/>
            <a:ext cx="1" cy="3798027"/>
          </a:xfrm>
          <a:prstGeom prst="line">
            <a:avLst/>
          </a:prstGeom>
          <a:ln w="508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806" name="Line"/>
          <p:cNvSpPr/>
          <p:nvPr/>
        </p:nvSpPr>
        <p:spPr>
          <a:xfrm flipV="1">
            <a:off x="9311001" y="4878099"/>
            <a:ext cx="1124259" cy="3764263"/>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807" name="Line"/>
          <p:cNvSpPr/>
          <p:nvPr/>
        </p:nvSpPr>
        <p:spPr>
          <a:xfrm flipV="1">
            <a:off x="9309767" y="4876790"/>
            <a:ext cx="2198310" cy="3768312"/>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808" name="Line"/>
          <p:cNvSpPr/>
          <p:nvPr/>
        </p:nvSpPr>
        <p:spPr>
          <a:xfrm flipV="1">
            <a:off x="11515653" y="4873253"/>
            <a:ext cx="15836" cy="3682701"/>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809" name="Line"/>
          <p:cNvSpPr/>
          <p:nvPr/>
        </p:nvSpPr>
        <p:spPr>
          <a:xfrm flipV="1">
            <a:off x="10439110" y="4862382"/>
            <a:ext cx="1" cy="3762560"/>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810" name="Line"/>
          <p:cNvSpPr/>
          <p:nvPr/>
        </p:nvSpPr>
        <p:spPr>
          <a:xfrm flipH="1" flipV="1">
            <a:off x="9299548" y="4892978"/>
            <a:ext cx="2181869" cy="3694961"/>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811" name="Line"/>
          <p:cNvSpPr/>
          <p:nvPr/>
        </p:nvSpPr>
        <p:spPr>
          <a:xfrm flipV="1">
            <a:off x="10440111" y="4868888"/>
            <a:ext cx="1106136" cy="3761148"/>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812" name="Line"/>
          <p:cNvSpPr/>
          <p:nvPr/>
        </p:nvSpPr>
        <p:spPr>
          <a:xfrm flipV="1">
            <a:off x="10466761" y="4935314"/>
            <a:ext cx="2155101" cy="3672008"/>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813" name="Line"/>
          <p:cNvSpPr/>
          <p:nvPr/>
        </p:nvSpPr>
        <p:spPr>
          <a:xfrm flipH="1" flipV="1">
            <a:off x="10475128" y="4868649"/>
            <a:ext cx="1021615" cy="3708705"/>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814" name="Line"/>
          <p:cNvSpPr/>
          <p:nvPr/>
        </p:nvSpPr>
        <p:spPr>
          <a:xfrm flipV="1">
            <a:off x="9311714" y="1960160"/>
            <a:ext cx="1" cy="1752408"/>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815" name="Rectangle"/>
          <p:cNvSpPr/>
          <p:nvPr/>
        </p:nvSpPr>
        <p:spPr>
          <a:xfrm rot="16200000">
            <a:off x="8998361" y="2517922"/>
            <a:ext cx="626705" cy="636883"/>
          </a:xfrm>
          <a:prstGeom prst="rect">
            <a:avLst/>
          </a:prstGeom>
          <a:solidFill>
            <a:schemeClr val="accent1">
              <a:lumOff val="16847"/>
            </a:schemeClr>
          </a:solidFill>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3816" name="Line"/>
          <p:cNvSpPr/>
          <p:nvPr/>
        </p:nvSpPr>
        <p:spPr>
          <a:xfrm flipV="1">
            <a:off x="10529387" y="1960160"/>
            <a:ext cx="1" cy="1752408"/>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817" name="Rectangle"/>
          <p:cNvSpPr/>
          <p:nvPr/>
        </p:nvSpPr>
        <p:spPr>
          <a:xfrm rot="16200000">
            <a:off x="10216034" y="2517921"/>
            <a:ext cx="626704" cy="636884"/>
          </a:xfrm>
          <a:prstGeom prst="rect">
            <a:avLst/>
          </a:prstGeom>
          <a:solidFill>
            <a:schemeClr val="accent1">
              <a:lumOff val="16847"/>
            </a:schemeClr>
          </a:solidFill>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3818" name="Line"/>
          <p:cNvSpPr/>
          <p:nvPr/>
        </p:nvSpPr>
        <p:spPr>
          <a:xfrm flipV="1">
            <a:off x="11613325" y="1960160"/>
            <a:ext cx="1" cy="1752408"/>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819" name="Rectangle"/>
          <p:cNvSpPr/>
          <p:nvPr/>
        </p:nvSpPr>
        <p:spPr>
          <a:xfrm rot="16200000">
            <a:off x="11299974" y="2517921"/>
            <a:ext cx="626705" cy="636884"/>
          </a:xfrm>
          <a:prstGeom prst="rect">
            <a:avLst/>
          </a:prstGeom>
          <a:solidFill>
            <a:schemeClr val="accent1">
              <a:lumOff val="16847"/>
            </a:schemeClr>
          </a:solidFill>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3820" name="Line"/>
          <p:cNvSpPr/>
          <p:nvPr/>
        </p:nvSpPr>
        <p:spPr>
          <a:xfrm flipV="1">
            <a:off x="12697267" y="1960160"/>
            <a:ext cx="1" cy="1752408"/>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821" name="Rectangle"/>
          <p:cNvSpPr/>
          <p:nvPr/>
        </p:nvSpPr>
        <p:spPr>
          <a:xfrm rot="16200000">
            <a:off x="12383914" y="2517921"/>
            <a:ext cx="626705" cy="636884"/>
          </a:xfrm>
          <a:prstGeom prst="rect">
            <a:avLst/>
          </a:prstGeom>
          <a:solidFill>
            <a:schemeClr val="accent1">
              <a:lumOff val="16847"/>
            </a:schemeClr>
          </a:solidFill>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pic>
        <p:nvPicPr>
          <p:cNvPr id="3822" name="mathbf_w_2.pdf" descr="mathbf_w_2.pdf"/>
          <p:cNvPicPr>
            <a:picLocks noChangeAspect="1"/>
          </p:cNvPicPr>
          <p:nvPr/>
        </p:nvPicPr>
        <p:blipFill>
          <a:blip r:embed="rId10">
            <a:extLst/>
          </a:blip>
          <a:stretch>
            <a:fillRect/>
          </a:stretch>
        </p:blipFill>
        <p:spPr>
          <a:xfrm>
            <a:off x="12452160" y="2709369"/>
            <a:ext cx="474848" cy="253989"/>
          </a:xfrm>
          <a:prstGeom prst="rect">
            <a:avLst/>
          </a:prstGeom>
          <a:ln w="12700">
            <a:miter lim="400000"/>
          </a:ln>
        </p:spPr>
      </p:pic>
      <p:pic>
        <p:nvPicPr>
          <p:cNvPr id="3823" name="mathbf_w_2.pdf" descr="mathbf_w_2.pdf"/>
          <p:cNvPicPr>
            <a:picLocks noChangeAspect="1"/>
          </p:cNvPicPr>
          <p:nvPr/>
        </p:nvPicPr>
        <p:blipFill>
          <a:blip r:embed="rId10">
            <a:extLst/>
          </a:blip>
          <a:stretch>
            <a:fillRect/>
          </a:stretch>
        </p:blipFill>
        <p:spPr>
          <a:xfrm>
            <a:off x="11360186" y="2697155"/>
            <a:ext cx="474848" cy="253989"/>
          </a:xfrm>
          <a:prstGeom prst="rect">
            <a:avLst/>
          </a:prstGeom>
          <a:ln w="12700">
            <a:miter lim="400000"/>
          </a:ln>
        </p:spPr>
      </p:pic>
      <p:pic>
        <p:nvPicPr>
          <p:cNvPr id="3824" name="mathbf_w_2.pdf" descr="mathbf_w_2.pdf"/>
          <p:cNvPicPr>
            <a:picLocks noChangeAspect="1"/>
          </p:cNvPicPr>
          <p:nvPr/>
        </p:nvPicPr>
        <p:blipFill>
          <a:blip r:embed="rId10">
            <a:extLst/>
          </a:blip>
          <a:stretch>
            <a:fillRect/>
          </a:stretch>
        </p:blipFill>
        <p:spPr>
          <a:xfrm>
            <a:off x="10276246" y="2697155"/>
            <a:ext cx="474848" cy="253989"/>
          </a:xfrm>
          <a:prstGeom prst="rect">
            <a:avLst/>
          </a:prstGeom>
          <a:ln w="12700">
            <a:miter lim="400000"/>
          </a:ln>
        </p:spPr>
      </p:pic>
      <p:pic>
        <p:nvPicPr>
          <p:cNvPr id="3825" name="mathbf_w_2.pdf" descr="mathbf_w_2.pdf"/>
          <p:cNvPicPr>
            <a:picLocks noChangeAspect="1"/>
          </p:cNvPicPr>
          <p:nvPr/>
        </p:nvPicPr>
        <p:blipFill>
          <a:blip r:embed="rId10">
            <a:extLst/>
          </a:blip>
          <a:stretch>
            <a:fillRect/>
          </a:stretch>
        </p:blipFill>
        <p:spPr>
          <a:xfrm>
            <a:off x="9080855" y="2697155"/>
            <a:ext cx="474849" cy="253989"/>
          </a:xfrm>
          <a:prstGeom prst="rect">
            <a:avLst/>
          </a:prstGeom>
          <a:ln w="12700">
            <a:miter lim="400000"/>
          </a:ln>
        </p:spPr>
      </p:pic>
      <p:sp>
        <p:nvSpPr>
          <p:cNvPr id="3826" name="Line"/>
          <p:cNvSpPr/>
          <p:nvPr/>
        </p:nvSpPr>
        <p:spPr>
          <a:xfrm flipH="1" flipV="1">
            <a:off x="9333119" y="4867700"/>
            <a:ext cx="3284267" cy="3730805"/>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827" name="Line"/>
          <p:cNvSpPr/>
          <p:nvPr/>
        </p:nvSpPr>
        <p:spPr>
          <a:xfrm flipV="1">
            <a:off x="9308356" y="4916383"/>
            <a:ext cx="3262129" cy="3726759"/>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grpSp>
        <p:nvGrpSpPr>
          <p:cNvPr id="3830" name="Group"/>
          <p:cNvGrpSpPr/>
          <p:nvPr/>
        </p:nvGrpSpPr>
        <p:grpSpPr>
          <a:xfrm>
            <a:off x="10451888" y="6360884"/>
            <a:ext cx="1056262" cy="942428"/>
            <a:chOff x="0" y="0"/>
            <a:chExt cx="1056260" cy="942426"/>
          </a:xfrm>
        </p:grpSpPr>
        <p:sp>
          <p:nvSpPr>
            <p:cNvPr id="3828" name="Rectangle"/>
            <p:cNvSpPr/>
            <p:nvPr/>
          </p:nvSpPr>
          <p:spPr>
            <a:xfrm>
              <a:off x="0" y="0"/>
              <a:ext cx="1056261" cy="942427"/>
            </a:xfrm>
            <a:prstGeom prst="rect">
              <a:avLst/>
            </a:prstGeom>
            <a:solidFill>
              <a:schemeClr val="accent5">
                <a:hueOff val="-152896"/>
                <a:lumOff val="12368"/>
              </a:schemeClr>
            </a:solidFill>
            <a:ln w="254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pic>
          <p:nvPicPr>
            <p:cNvPr id="3829" name="mathbf_A.pdf" descr="mathbf_A.pdf"/>
            <p:cNvPicPr>
              <a:picLocks noChangeAspect="1"/>
            </p:cNvPicPr>
            <p:nvPr/>
          </p:nvPicPr>
          <p:blipFill>
            <a:blip r:embed="rId11">
              <a:extLst/>
            </a:blip>
            <a:srcRect l="0" t="0" r="0" b="0"/>
            <a:stretch>
              <a:fillRect/>
            </a:stretch>
          </p:blipFill>
          <p:spPr>
            <a:xfrm>
              <a:off x="165562" y="88018"/>
              <a:ext cx="725136" cy="650122"/>
            </a:xfrm>
            <a:prstGeom prst="rect">
              <a:avLst/>
            </a:prstGeom>
            <a:ln w="12700" cap="flat">
              <a:noFill/>
              <a:miter lim="400000"/>
            </a:ln>
            <a:effectLst/>
          </p:spPr>
        </p:pic>
      </p:grpSp>
      <p:sp>
        <p:nvSpPr>
          <p:cNvPr id="3831" name="Rectangle"/>
          <p:cNvSpPr/>
          <p:nvPr/>
        </p:nvSpPr>
        <p:spPr>
          <a:xfrm>
            <a:off x="9161520" y="11449968"/>
            <a:ext cx="226046" cy="849714"/>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832" name="Rectangle"/>
          <p:cNvSpPr/>
          <p:nvPr/>
        </p:nvSpPr>
        <p:spPr>
          <a:xfrm>
            <a:off x="10404593" y="11449968"/>
            <a:ext cx="226046" cy="849714"/>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833" name="Rectangle"/>
          <p:cNvSpPr/>
          <p:nvPr/>
        </p:nvSpPr>
        <p:spPr>
          <a:xfrm>
            <a:off x="11488533" y="11449968"/>
            <a:ext cx="226046" cy="849714"/>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834" name="Rectangle"/>
          <p:cNvSpPr/>
          <p:nvPr/>
        </p:nvSpPr>
        <p:spPr>
          <a:xfrm>
            <a:off x="12572473" y="11449968"/>
            <a:ext cx="226046" cy="849714"/>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835" name="k"/>
          <p:cNvSpPr txBox="1"/>
          <p:nvPr/>
        </p:nvSpPr>
        <p:spPr>
          <a:xfrm>
            <a:off x="8608285" y="9397496"/>
            <a:ext cx="306885" cy="444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sz="2400">
                <a:solidFill>
                  <a:schemeClr val="accent4">
                    <a:hueOff val="-461056"/>
                    <a:satOff val="4338"/>
                    <a:lumOff val="-10225"/>
                  </a:schemeClr>
                </a:solidFill>
                <a:latin typeface="Georgia"/>
                <a:ea typeface="Georgia"/>
                <a:cs typeface="Georgia"/>
                <a:sym typeface="Georgia"/>
              </a:defRPr>
            </a:lvl1pPr>
          </a:lstStyle>
          <a:p>
            <a:pPr/>
            <a:r>
              <a:t>k</a:t>
            </a:r>
          </a:p>
        </p:txBody>
      </p:sp>
      <p:sp>
        <p:nvSpPr>
          <p:cNvPr id="3836" name="q"/>
          <p:cNvSpPr txBox="1"/>
          <p:nvPr/>
        </p:nvSpPr>
        <p:spPr>
          <a:xfrm>
            <a:off x="8860900" y="9397496"/>
            <a:ext cx="311944" cy="444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sz="2400">
                <a:solidFill>
                  <a:schemeClr val="accent6">
                    <a:satOff val="-15808"/>
                    <a:lumOff val="-17557"/>
                  </a:schemeClr>
                </a:solidFill>
                <a:latin typeface="Georgia"/>
                <a:ea typeface="Georgia"/>
                <a:cs typeface="Georgia"/>
                <a:sym typeface="Georgia"/>
              </a:defRPr>
            </a:lvl1pPr>
          </a:lstStyle>
          <a:p>
            <a:pPr/>
            <a:r>
              <a:t>q</a:t>
            </a:r>
          </a:p>
        </p:txBody>
      </p:sp>
      <p:sp>
        <p:nvSpPr>
          <p:cNvPr id="3837" name="v"/>
          <p:cNvSpPr txBox="1"/>
          <p:nvPr/>
        </p:nvSpPr>
        <p:spPr>
          <a:xfrm>
            <a:off x="9143448" y="9397496"/>
            <a:ext cx="287090" cy="444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sz="2400">
                <a:solidFill>
                  <a:schemeClr val="accent2">
                    <a:hueOff val="167855"/>
                    <a:satOff val="17755"/>
                    <a:lumOff val="-16671"/>
                  </a:schemeClr>
                </a:solidFill>
                <a:latin typeface="Georgia"/>
                <a:ea typeface="Georgia"/>
                <a:cs typeface="Georgia"/>
                <a:sym typeface="Georgia"/>
              </a:defRPr>
            </a:lvl1pPr>
          </a:lstStyle>
          <a:p>
            <a:pPr/>
            <a:r>
              <a:t>v</a:t>
            </a:r>
          </a:p>
        </p:txBody>
      </p:sp>
      <p:sp>
        <p:nvSpPr>
          <p:cNvPr id="3838" name="z"/>
          <p:cNvSpPr txBox="1"/>
          <p:nvPr/>
        </p:nvSpPr>
        <p:spPr>
          <a:xfrm>
            <a:off x="9130952" y="12277800"/>
            <a:ext cx="274440" cy="444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sz="2400">
                <a:latin typeface="Georgia"/>
                <a:ea typeface="Georgia"/>
                <a:cs typeface="Georgia"/>
                <a:sym typeface="Georgia"/>
              </a:defRPr>
            </a:lvl1pPr>
          </a:lstStyle>
          <a:p>
            <a:pPr/>
            <a:r>
              <a:t>z</a:t>
            </a:r>
          </a:p>
        </p:txBody>
      </p:sp>
      <p:sp>
        <p:nvSpPr>
          <p:cNvPr id="3839" name="Line"/>
          <p:cNvSpPr/>
          <p:nvPr/>
        </p:nvSpPr>
        <p:spPr>
          <a:xfrm flipV="1">
            <a:off x="11527896" y="4926898"/>
            <a:ext cx="1072983" cy="3659544"/>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840" name="Line"/>
          <p:cNvSpPr/>
          <p:nvPr/>
        </p:nvSpPr>
        <p:spPr>
          <a:xfrm flipH="1" flipV="1">
            <a:off x="9303685" y="4871920"/>
            <a:ext cx="1124780" cy="3746293"/>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841" name="Rectangle"/>
          <p:cNvSpPr/>
          <p:nvPr/>
        </p:nvSpPr>
        <p:spPr>
          <a:xfrm>
            <a:off x="8625964" y="8602416"/>
            <a:ext cx="214156" cy="805017"/>
          </a:xfrm>
          <a:prstGeom prst="rect">
            <a:avLst/>
          </a:prstGeom>
          <a:solidFill>
            <a:schemeClr val="accent4">
              <a:hueOff val="-461056"/>
              <a:satOff val="4338"/>
              <a:lumOff val="-10225"/>
            </a:schemeClr>
          </a:solidFill>
          <a:ln w="381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842" name="Rectangle"/>
          <p:cNvSpPr/>
          <p:nvPr/>
        </p:nvSpPr>
        <p:spPr>
          <a:xfrm>
            <a:off x="8912334" y="8602416"/>
            <a:ext cx="214155" cy="805017"/>
          </a:xfrm>
          <a:prstGeom prst="rect">
            <a:avLst/>
          </a:prstGeom>
          <a:solidFill>
            <a:schemeClr val="accent6">
              <a:satOff val="-15808"/>
              <a:lumOff val="-17557"/>
            </a:schemeClr>
          </a:solidFill>
          <a:ln w="381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843" name="Rectangle"/>
          <p:cNvSpPr/>
          <p:nvPr/>
        </p:nvSpPr>
        <p:spPr>
          <a:xfrm>
            <a:off x="9766248" y="8586472"/>
            <a:ext cx="214156" cy="805018"/>
          </a:xfrm>
          <a:prstGeom prst="rect">
            <a:avLst/>
          </a:prstGeom>
          <a:solidFill>
            <a:schemeClr val="accent4">
              <a:hueOff val="-461056"/>
              <a:satOff val="4338"/>
              <a:lumOff val="-10225"/>
            </a:schemeClr>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844" name="Rectangle"/>
          <p:cNvSpPr/>
          <p:nvPr/>
        </p:nvSpPr>
        <p:spPr>
          <a:xfrm>
            <a:off x="10052618" y="8586472"/>
            <a:ext cx="214155" cy="805018"/>
          </a:xfrm>
          <a:prstGeom prst="rect">
            <a:avLst/>
          </a:prstGeom>
          <a:solidFill>
            <a:schemeClr val="accent6">
              <a:satOff val="-15808"/>
              <a:lumOff val="-17557"/>
            </a:schemeClr>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845" name="Rectangle"/>
          <p:cNvSpPr/>
          <p:nvPr/>
        </p:nvSpPr>
        <p:spPr>
          <a:xfrm>
            <a:off x="10850188" y="8582252"/>
            <a:ext cx="214155" cy="805018"/>
          </a:xfrm>
          <a:prstGeom prst="rect">
            <a:avLst/>
          </a:prstGeom>
          <a:solidFill>
            <a:schemeClr val="accent4">
              <a:hueOff val="-461056"/>
              <a:satOff val="4338"/>
              <a:lumOff val="-10225"/>
            </a:schemeClr>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846" name="Rectangle"/>
          <p:cNvSpPr/>
          <p:nvPr/>
        </p:nvSpPr>
        <p:spPr>
          <a:xfrm>
            <a:off x="11136558" y="8582252"/>
            <a:ext cx="214155" cy="805018"/>
          </a:xfrm>
          <a:prstGeom prst="rect">
            <a:avLst/>
          </a:prstGeom>
          <a:solidFill>
            <a:schemeClr val="accent6">
              <a:satOff val="-15808"/>
              <a:lumOff val="-17557"/>
            </a:schemeClr>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847" name="Rectangle"/>
          <p:cNvSpPr/>
          <p:nvPr/>
        </p:nvSpPr>
        <p:spPr>
          <a:xfrm>
            <a:off x="11959528" y="8573772"/>
            <a:ext cx="214155" cy="805018"/>
          </a:xfrm>
          <a:prstGeom prst="rect">
            <a:avLst/>
          </a:prstGeom>
          <a:solidFill>
            <a:schemeClr val="accent4">
              <a:hueOff val="-461056"/>
              <a:satOff val="4338"/>
              <a:lumOff val="-10225"/>
            </a:schemeClr>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848" name="Rectangle"/>
          <p:cNvSpPr/>
          <p:nvPr/>
        </p:nvSpPr>
        <p:spPr>
          <a:xfrm>
            <a:off x="12245899" y="8573772"/>
            <a:ext cx="214156" cy="805018"/>
          </a:xfrm>
          <a:prstGeom prst="rect">
            <a:avLst/>
          </a:prstGeom>
          <a:solidFill>
            <a:schemeClr val="accent6">
              <a:satOff val="-15808"/>
              <a:lumOff val="-17557"/>
            </a:schemeClr>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849" name="Rectangle"/>
          <p:cNvSpPr/>
          <p:nvPr/>
        </p:nvSpPr>
        <p:spPr>
          <a:xfrm>
            <a:off x="9191734" y="8602416"/>
            <a:ext cx="214155" cy="805017"/>
          </a:xfrm>
          <a:prstGeom prst="rect">
            <a:avLst/>
          </a:prstGeom>
          <a:solidFill>
            <a:schemeClr val="accent2">
              <a:hueOff val="167855"/>
              <a:satOff val="17755"/>
              <a:lumOff val="-16671"/>
            </a:schemeClr>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850" name="Rectangle"/>
          <p:cNvSpPr/>
          <p:nvPr/>
        </p:nvSpPr>
        <p:spPr>
          <a:xfrm>
            <a:off x="10332018" y="8586472"/>
            <a:ext cx="214155" cy="805018"/>
          </a:xfrm>
          <a:prstGeom prst="rect">
            <a:avLst/>
          </a:prstGeom>
          <a:solidFill>
            <a:schemeClr val="accent2">
              <a:hueOff val="167855"/>
              <a:satOff val="17755"/>
              <a:lumOff val="-16671"/>
            </a:schemeClr>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851" name="Rectangle"/>
          <p:cNvSpPr/>
          <p:nvPr/>
        </p:nvSpPr>
        <p:spPr>
          <a:xfrm>
            <a:off x="11415958" y="8582252"/>
            <a:ext cx="214155" cy="805018"/>
          </a:xfrm>
          <a:prstGeom prst="rect">
            <a:avLst/>
          </a:prstGeom>
          <a:solidFill>
            <a:schemeClr val="accent2">
              <a:hueOff val="167855"/>
              <a:satOff val="17755"/>
              <a:lumOff val="-16671"/>
            </a:schemeClr>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852" name="Rectangle"/>
          <p:cNvSpPr/>
          <p:nvPr/>
        </p:nvSpPr>
        <p:spPr>
          <a:xfrm>
            <a:off x="12525299" y="8573772"/>
            <a:ext cx="214156" cy="805018"/>
          </a:xfrm>
          <a:prstGeom prst="rect">
            <a:avLst/>
          </a:prstGeom>
          <a:solidFill>
            <a:schemeClr val="accent2">
              <a:hueOff val="167855"/>
              <a:satOff val="17755"/>
              <a:lumOff val="-16671"/>
            </a:schemeClr>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grpSp>
        <p:nvGrpSpPr>
          <p:cNvPr id="3873" name="Group"/>
          <p:cNvGrpSpPr/>
          <p:nvPr/>
        </p:nvGrpSpPr>
        <p:grpSpPr>
          <a:xfrm>
            <a:off x="4026749" y="2162817"/>
            <a:ext cx="5351119" cy="4960253"/>
            <a:chOff x="0" y="0"/>
            <a:chExt cx="5351117" cy="4960251"/>
          </a:xfrm>
        </p:grpSpPr>
        <p:sp>
          <p:nvSpPr>
            <p:cNvPr id="3853" name="Arrow"/>
            <p:cNvSpPr/>
            <p:nvPr/>
          </p:nvSpPr>
          <p:spPr>
            <a:xfrm flipH="1" rot="10800000">
              <a:off x="3781132" y="4243366"/>
              <a:ext cx="716886" cy="716886"/>
            </a:xfrm>
            <a:prstGeom prst="rightArrow">
              <a:avLst>
                <a:gd name="adj1" fmla="val 32000"/>
                <a:gd name="adj2" fmla="val 64000"/>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grpSp>
          <p:nvGrpSpPr>
            <p:cNvPr id="3872" name="Group"/>
            <p:cNvGrpSpPr/>
            <p:nvPr/>
          </p:nvGrpSpPr>
          <p:grpSpPr>
            <a:xfrm>
              <a:off x="-1" y="0"/>
              <a:ext cx="5351119" cy="4689910"/>
              <a:chOff x="0" y="0"/>
              <a:chExt cx="5351117" cy="4689909"/>
            </a:xfrm>
          </p:grpSpPr>
          <p:sp>
            <p:nvSpPr>
              <p:cNvPr id="3854" name="Square"/>
              <p:cNvSpPr/>
              <p:nvPr/>
            </p:nvSpPr>
            <p:spPr>
              <a:xfrm>
                <a:off x="1421735" y="3898162"/>
                <a:ext cx="164599" cy="164599"/>
              </a:xfrm>
              <a:prstGeom prst="rect">
                <a:avLst/>
              </a:prstGeom>
              <a:solidFill>
                <a:srgbClr val="5E5E5E"/>
              </a:solidFill>
              <a:ln w="381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grpSp>
            <p:nvGrpSpPr>
              <p:cNvPr id="3871" name="Group"/>
              <p:cNvGrpSpPr/>
              <p:nvPr/>
            </p:nvGrpSpPr>
            <p:grpSpPr>
              <a:xfrm>
                <a:off x="-1" y="0"/>
                <a:ext cx="5351119" cy="4689910"/>
                <a:chOff x="0" y="0"/>
                <a:chExt cx="5351117" cy="4689909"/>
              </a:xfrm>
            </p:grpSpPr>
            <p:grpSp>
              <p:nvGrpSpPr>
                <p:cNvPr id="3867" name="Group"/>
                <p:cNvGrpSpPr/>
                <p:nvPr/>
              </p:nvGrpSpPr>
              <p:grpSpPr>
                <a:xfrm>
                  <a:off x="-1" y="5528"/>
                  <a:ext cx="5351119" cy="4684382"/>
                  <a:chOff x="0" y="0"/>
                  <a:chExt cx="5351117" cy="4684381"/>
                </a:xfrm>
              </p:grpSpPr>
              <p:sp>
                <p:nvSpPr>
                  <p:cNvPr id="3855" name="Rectangle"/>
                  <p:cNvSpPr/>
                  <p:nvPr/>
                </p:nvSpPr>
                <p:spPr>
                  <a:xfrm rot="5400000">
                    <a:off x="2055672" y="268096"/>
                    <a:ext cx="270316" cy="1016131"/>
                  </a:xfrm>
                  <a:prstGeom prst="rect">
                    <a:avLst/>
                  </a:prstGeom>
                  <a:solidFill>
                    <a:schemeClr val="accent6">
                      <a:satOff val="-15808"/>
                      <a:lumOff val="-17557"/>
                    </a:schemeClr>
                  </a:solidFill>
                  <a:ln w="381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856" name="Rectangle"/>
                  <p:cNvSpPr/>
                  <p:nvPr/>
                </p:nvSpPr>
                <p:spPr>
                  <a:xfrm rot="10800000">
                    <a:off x="2867926" y="641004"/>
                    <a:ext cx="270317" cy="1016130"/>
                  </a:xfrm>
                  <a:prstGeom prst="rect">
                    <a:avLst/>
                  </a:prstGeom>
                  <a:solidFill>
                    <a:schemeClr val="accent4">
                      <a:hueOff val="-461056"/>
                      <a:satOff val="4338"/>
                      <a:lumOff val="-10225"/>
                    </a:schemeClr>
                  </a:solidFill>
                  <a:ln w="381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857" name="Square"/>
                  <p:cNvSpPr/>
                  <p:nvPr/>
                </p:nvSpPr>
                <p:spPr>
                  <a:xfrm>
                    <a:off x="734484" y="672030"/>
                    <a:ext cx="208263" cy="208263"/>
                  </a:xfrm>
                  <a:prstGeom prst="rect">
                    <a:avLst/>
                  </a:prstGeom>
                  <a:solidFill>
                    <a:srgbClr val="5E5E5E"/>
                  </a:solidFill>
                  <a:ln w="381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858" name="="/>
                  <p:cNvSpPr txBox="1"/>
                  <p:nvPr/>
                </p:nvSpPr>
                <p:spPr>
                  <a:xfrm>
                    <a:off x="1050657" y="406660"/>
                    <a:ext cx="504864" cy="69281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0" sz="2400">
                        <a:latin typeface="Georgia"/>
                        <a:ea typeface="Georgia"/>
                        <a:cs typeface="Georgia"/>
                        <a:sym typeface="Georgia"/>
                      </a:defRPr>
                    </a:lvl1pPr>
                  </a:lstStyle>
                  <a:p>
                    <a:pPr/>
                    <a:r>
                      <a:t>=</a:t>
                    </a:r>
                  </a:p>
                </p:txBody>
              </p:sp>
              <p:sp>
                <p:nvSpPr>
                  <p:cNvPr id="3859" name="M"/>
                  <p:cNvSpPr txBox="1"/>
                  <p:nvPr/>
                </p:nvSpPr>
                <p:spPr>
                  <a:xfrm>
                    <a:off x="3249581" y="779567"/>
                    <a:ext cx="485017" cy="7390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0" sz="2400">
                        <a:latin typeface="Courier"/>
                        <a:ea typeface="Courier"/>
                        <a:cs typeface="Courier"/>
                        <a:sym typeface="Courier"/>
                      </a:defRPr>
                    </a:lvl1pPr>
                  </a:lstStyle>
                  <a:p>
                    <a:pPr/>
                    <a:r>
                      <a:t>M</a:t>
                    </a:r>
                  </a:p>
                </p:txBody>
              </p:sp>
              <p:sp>
                <p:nvSpPr>
                  <p:cNvPr id="3860" name="M"/>
                  <p:cNvSpPr txBox="1"/>
                  <p:nvPr/>
                </p:nvSpPr>
                <p:spPr>
                  <a:xfrm>
                    <a:off x="1939977" y="0"/>
                    <a:ext cx="485017" cy="7390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0" sz="2400">
                        <a:latin typeface="Courier"/>
                        <a:ea typeface="Courier"/>
                        <a:cs typeface="Courier"/>
                        <a:sym typeface="Courier"/>
                      </a:defRPr>
                    </a:lvl1pPr>
                  </a:lstStyle>
                  <a:p>
                    <a:pPr/>
                    <a:r>
                      <a:t>M</a:t>
                    </a:r>
                  </a:p>
                </p:txBody>
              </p:sp>
              <p:sp>
                <p:nvSpPr>
                  <p:cNvPr id="3861" name="1"/>
                  <p:cNvSpPr txBox="1"/>
                  <p:nvPr/>
                </p:nvSpPr>
                <p:spPr>
                  <a:xfrm>
                    <a:off x="298252" y="406660"/>
                    <a:ext cx="406308" cy="69281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0" sz="2400">
                        <a:latin typeface="Georgia"/>
                        <a:ea typeface="Georgia"/>
                        <a:cs typeface="Georgia"/>
                        <a:sym typeface="Georgia"/>
                      </a:defRPr>
                    </a:lvl1pPr>
                  </a:lstStyle>
                  <a:p>
                    <a:pPr/>
                    <a:r>
                      <a:t>1</a:t>
                    </a:r>
                  </a:p>
                </p:txBody>
              </p:sp>
              <p:sp>
                <p:nvSpPr>
                  <p:cNvPr id="3862" name="1"/>
                  <p:cNvSpPr txBox="1"/>
                  <p:nvPr/>
                </p:nvSpPr>
                <p:spPr>
                  <a:xfrm>
                    <a:off x="616043" y="23093"/>
                    <a:ext cx="406309" cy="69281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0" sz="2400">
                        <a:latin typeface="Georgia"/>
                        <a:ea typeface="Georgia"/>
                        <a:cs typeface="Georgia"/>
                        <a:sym typeface="Georgia"/>
                      </a:defRPr>
                    </a:lvl1pPr>
                  </a:lstStyle>
                  <a:p>
                    <a:pPr/>
                    <a:r>
                      <a:t>1</a:t>
                    </a:r>
                  </a:p>
                </p:txBody>
              </p:sp>
              <p:sp>
                <p:nvSpPr>
                  <p:cNvPr id="3863" name="query"/>
                  <p:cNvSpPr txBox="1"/>
                  <p:nvPr/>
                </p:nvSpPr>
                <p:spPr>
                  <a:xfrm>
                    <a:off x="1109604" y="848661"/>
                    <a:ext cx="2162985" cy="7927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0" sz="2400">
                        <a:solidFill>
                          <a:schemeClr val="accent6">
                            <a:satOff val="-15808"/>
                            <a:lumOff val="-17557"/>
                          </a:schemeClr>
                        </a:solidFill>
                        <a:latin typeface="Courier"/>
                        <a:ea typeface="Courier"/>
                        <a:cs typeface="Courier"/>
                        <a:sym typeface="Courier"/>
                      </a:defRPr>
                    </a:lvl1pPr>
                  </a:lstStyle>
                  <a:p>
                    <a:pPr/>
                    <a:r>
                      <a:t>query</a:t>
                    </a:r>
                  </a:p>
                </p:txBody>
              </p:sp>
              <p:sp>
                <p:nvSpPr>
                  <p:cNvPr id="3864" name="key"/>
                  <p:cNvSpPr txBox="1"/>
                  <p:nvPr/>
                </p:nvSpPr>
                <p:spPr>
                  <a:xfrm>
                    <a:off x="1921591" y="1627690"/>
                    <a:ext cx="2162985" cy="7927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0" sz="2400">
                        <a:solidFill>
                          <a:schemeClr val="accent4">
                            <a:hueOff val="-461056"/>
                            <a:satOff val="4338"/>
                            <a:lumOff val="-10225"/>
                          </a:schemeClr>
                        </a:solidFill>
                        <a:latin typeface="Courier"/>
                        <a:ea typeface="Courier"/>
                        <a:cs typeface="Courier"/>
                        <a:sym typeface="Courier"/>
                      </a:defRPr>
                    </a:lvl1pPr>
                  </a:lstStyle>
                  <a:p>
                    <a:pPr/>
                    <a:r>
                      <a:t>key</a:t>
                    </a:r>
                  </a:p>
                </p:txBody>
              </p:sp>
              <p:sp>
                <p:nvSpPr>
                  <p:cNvPr id="3865" name="sim"/>
                  <p:cNvSpPr txBox="1"/>
                  <p:nvPr/>
                </p:nvSpPr>
                <p:spPr>
                  <a:xfrm>
                    <a:off x="0" y="836203"/>
                    <a:ext cx="1571470" cy="7927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0" sz="2400">
                        <a:latin typeface="Courier"/>
                        <a:ea typeface="Courier"/>
                        <a:cs typeface="Courier"/>
                        <a:sym typeface="Courier"/>
                      </a:defRPr>
                    </a:lvl1pPr>
                  </a:lstStyle>
                  <a:p>
                    <a:pPr/>
                    <a:r>
                      <a:t>sim</a:t>
                    </a:r>
                  </a:p>
                </p:txBody>
              </p:sp>
              <p:sp>
                <p:nvSpPr>
                  <p:cNvPr id="3866" name="Square"/>
                  <p:cNvSpPr/>
                  <p:nvPr/>
                </p:nvSpPr>
                <p:spPr>
                  <a:xfrm>
                    <a:off x="5142855" y="4476119"/>
                    <a:ext cx="208263" cy="208263"/>
                  </a:xfrm>
                  <a:prstGeom prst="rect">
                    <a:avLst/>
                  </a:prstGeom>
                  <a:solidFill>
                    <a:srgbClr val="5E5E5E"/>
                  </a:solidFill>
                  <a:ln w="381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grpSp>
            <p:sp>
              <p:nvSpPr>
                <p:cNvPr id="3868" name="Line"/>
                <p:cNvSpPr/>
                <p:nvPr/>
              </p:nvSpPr>
              <p:spPr>
                <a:xfrm rot="19780952">
                  <a:off x="724489" y="2160837"/>
                  <a:ext cx="439201" cy="1885540"/>
                </a:xfrm>
                <a:custGeom>
                  <a:avLst/>
                  <a:gdLst/>
                  <a:ahLst/>
                  <a:cxnLst>
                    <a:cxn ang="0">
                      <a:pos x="wd2" y="hd2"/>
                    </a:cxn>
                    <a:cxn ang="5400000">
                      <a:pos x="wd2" y="hd2"/>
                    </a:cxn>
                    <a:cxn ang="10800000">
                      <a:pos x="wd2" y="hd2"/>
                    </a:cxn>
                    <a:cxn ang="16200000">
                      <a:pos x="wd2" y="hd2"/>
                    </a:cxn>
                  </a:cxnLst>
                  <a:rect l="0" t="0" r="r" b="b"/>
                  <a:pathLst>
                    <a:path w="20572" h="21600" fill="norm" stroke="1" extrusionOk="0">
                      <a:moveTo>
                        <a:pt x="10854" y="21600"/>
                      </a:moveTo>
                      <a:cubicBezTo>
                        <a:pt x="18292" y="18591"/>
                        <a:pt x="21600" y="15080"/>
                        <a:pt x="20293" y="11579"/>
                      </a:cubicBezTo>
                      <a:cubicBezTo>
                        <a:pt x="18702" y="7313"/>
                        <a:pt x="10508" y="3423"/>
                        <a:pt x="0" y="0"/>
                      </a:cubicBezTo>
                    </a:path>
                  </a:pathLst>
                </a:custGeom>
                <a:noFill/>
                <a:ln w="25400" cap="flat">
                  <a:solidFill>
                    <a:srgbClr val="000000"/>
                  </a:solidFill>
                  <a:prstDash val="sysDot"/>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869" name="Line"/>
                <p:cNvSpPr/>
                <p:nvPr/>
              </p:nvSpPr>
              <p:spPr>
                <a:xfrm flipH="1" rot="1993246">
                  <a:off x="1971858" y="1873757"/>
                  <a:ext cx="1186451" cy="2444275"/>
                </a:xfrm>
                <a:custGeom>
                  <a:avLst/>
                  <a:gdLst/>
                  <a:ahLst/>
                  <a:cxnLst>
                    <a:cxn ang="0">
                      <a:pos x="wd2" y="hd2"/>
                    </a:cxn>
                    <a:cxn ang="5400000">
                      <a:pos x="wd2" y="hd2"/>
                    </a:cxn>
                    <a:cxn ang="10800000">
                      <a:pos x="wd2" y="hd2"/>
                    </a:cxn>
                    <a:cxn ang="16200000">
                      <a:pos x="wd2" y="hd2"/>
                    </a:cxn>
                  </a:cxnLst>
                  <a:rect l="0" t="0" r="r" b="b"/>
                  <a:pathLst>
                    <a:path w="21070" h="21600" fill="norm" stroke="1" extrusionOk="0">
                      <a:moveTo>
                        <a:pt x="17290" y="21600"/>
                      </a:moveTo>
                      <a:cubicBezTo>
                        <a:pt x="20328" y="19325"/>
                        <a:pt x="21600" y="16577"/>
                        <a:pt x="20868" y="13869"/>
                      </a:cubicBezTo>
                      <a:cubicBezTo>
                        <a:pt x="19261" y="7920"/>
                        <a:pt x="9263" y="3855"/>
                        <a:pt x="0" y="0"/>
                      </a:cubicBezTo>
                    </a:path>
                  </a:pathLst>
                </a:custGeom>
                <a:noFill/>
                <a:ln w="25400" cap="flat">
                  <a:solidFill>
                    <a:srgbClr val="000000"/>
                  </a:solidFill>
                  <a:prstDash val="sysDot"/>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870" name="Rectangle"/>
                <p:cNvSpPr/>
                <p:nvPr/>
              </p:nvSpPr>
              <p:spPr>
                <a:xfrm>
                  <a:off x="235496" y="0"/>
                  <a:ext cx="3577501" cy="2395053"/>
                </a:xfrm>
                <a:prstGeom prst="rect">
                  <a:avLst/>
                </a:prstGeom>
                <a:noFill/>
                <a:ln w="38100" cap="flat">
                  <a:solidFill>
                    <a:srgbClr val="000000"/>
                  </a:solidFill>
                  <a:custDash>
                    <a:ds d="200000" sp="200000"/>
                  </a:custDash>
                  <a:miter lim="400000"/>
                </a:ln>
                <a:effectLst/>
              </p:spPr>
              <p:txBody>
                <a:bodyPr wrap="square" lIns="71437" tIns="71437" rIns="71437" bIns="71437" numCol="1" anchor="ctr">
                  <a:noAutofit/>
                </a:bodyPr>
                <a:lstStyle/>
                <a:p>
                  <a:pPr>
                    <a:defRPr b="0" sz="3000">
                      <a:solidFill>
                        <a:srgbClr val="FFFFFF"/>
                      </a:solidFill>
                    </a:defRPr>
                  </a:pPr>
                </a:p>
              </p:txBody>
            </p:sp>
          </p:grpSp>
        </p:gr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7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8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37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37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48" grpId="1"/>
      <p:bldP build="whole" bldLvl="1" animBg="1" rev="0" advAuto="0" spid="3873" grpId="2"/>
      <p:bldP build="whole" bldLvl="1" animBg="1" rev="0" advAuto="0" spid="3783" grpId="4"/>
      <p:bldP build="whole" bldLvl="1" animBg="1" rev="0" advAuto="0" spid="3770" grpId="3"/>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7" name="Rectangle"/>
          <p:cNvSpPr/>
          <p:nvPr/>
        </p:nvSpPr>
        <p:spPr>
          <a:xfrm>
            <a:off x="17365267" y="5926132"/>
            <a:ext cx="2589121" cy="1284887"/>
          </a:xfrm>
          <a:prstGeom prst="rect">
            <a:avLst/>
          </a:prstGeom>
          <a:solidFill>
            <a:srgbClr val="D6D5D5"/>
          </a:solidFill>
          <a:ln w="12700">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578" name="Rectangle"/>
          <p:cNvSpPr/>
          <p:nvPr/>
        </p:nvSpPr>
        <p:spPr>
          <a:xfrm>
            <a:off x="19893853" y="4643943"/>
            <a:ext cx="1333245" cy="1284887"/>
          </a:xfrm>
          <a:prstGeom prst="rect">
            <a:avLst/>
          </a:prstGeom>
          <a:solidFill>
            <a:srgbClr val="D6D5D5"/>
          </a:solidFill>
          <a:ln w="12700">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579" name="Rectangle"/>
          <p:cNvSpPr/>
          <p:nvPr/>
        </p:nvSpPr>
        <p:spPr>
          <a:xfrm>
            <a:off x="22399893" y="869902"/>
            <a:ext cx="1333245" cy="1284887"/>
          </a:xfrm>
          <a:prstGeom prst="rect">
            <a:avLst/>
          </a:prstGeom>
          <a:solidFill>
            <a:srgbClr val="D6D5D5"/>
          </a:solidFill>
          <a:ln w="12700">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580" name="Rectangle"/>
          <p:cNvSpPr/>
          <p:nvPr/>
        </p:nvSpPr>
        <p:spPr>
          <a:xfrm>
            <a:off x="13663779" y="4614110"/>
            <a:ext cx="4986500" cy="1319154"/>
          </a:xfrm>
          <a:prstGeom prst="rect">
            <a:avLst/>
          </a:prstGeom>
          <a:solidFill>
            <a:srgbClr val="D6D5D5"/>
          </a:solidFill>
          <a:ln w="12700">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581" name="Rectangle"/>
          <p:cNvSpPr/>
          <p:nvPr/>
        </p:nvSpPr>
        <p:spPr>
          <a:xfrm>
            <a:off x="18656633" y="4614110"/>
            <a:ext cx="1262262" cy="1319154"/>
          </a:xfrm>
          <a:prstGeom prst="rect">
            <a:avLst/>
          </a:prstGeom>
          <a:solidFill>
            <a:schemeClr val="accent1"/>
          </a:solidFill>
          <a:ln w="12700">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582" name="Rectangle"/>
          <p:cNvSpPr/>
          <p:nvPr/>
        </p:nvSpPr>
        <p:spPr>
          <a:xfrm>
            <a:off x="21178454" y="869902"/>
            <a:ext cx="1262263" cy="1319154"/>
          </a:xfrm>
          <a:prstGeom prst="rect">
            <a:avLst/>
          </a:prstGeom>
          <a:solidFill>
            <a:schemeClr val="accent1"/>
          </a:solidFill>
          <a:ln w="12700">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583" name="Rectangle"/>
          <p:cNvSpPr/>
          <p:nvPr/>
        </p:nvSpPr>
        <p:spPr>
          <a:xfrm>
            <a:off x="13660398" y="873779"/>
            <a:ext cx="7503132" cy="3806019"/>
          </a:xfrm>
          <a:prstGeom prst="rect">
            <a:avLst/>
          </a:prstGeom>
          <a:solidFill>
            <a:schemeClr val="accent1"/>
          </a:solidFill>
          <a:ln w="12700">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584" name="Rectangle"/>
          <p:cNvSpPr/>
          <p:nvPr/>
        </p:nvSpPr>
        <p:spPr>
          <a:xfrm>
            <a:off x="13660398" y="5958975"/>
            <a:ext cx="3725713" cy="1227735"/>
          </a:xfrm>
          <a:prstGeom prst="rect">
            <a:avLst/>
          </a:prstGeom>
          <a:solidFill>
            <a:schemeClr val="accent1"/>
          </a:solidFill>
          <a:ln w="12700">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585" name="Rectangle"/>
          <p:cNvSpPr/>
          <p:nvPr/>
        </p:nvSpPr>
        <p:spPr>
          <a:xfrm>
            <a:off x="21178454" y="2141004"/>
            <a:ext cx="2542504" cy="3813773"/>
          </a:xfrm>
          <a:prstGeom prst="rect">
            <a:avLst/>
          </a:prstGeom>
          <a:solidFill>
            <a:schemeClr val="accent1"/>
          </a:solidFill>
          <a:ln w="12700">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586" name="Rectangle"/>
          <p:cNvSpPr/>
          <p:nvPr/>
        </p:nvSpPr>
        <p:spPr>
          <a:xfrm>
            <a:off x="19919103" y="5954709"/>
            <a:ext cx="3822558" cy="1227734"/>
          </a:xfrm>
          <a:prstGeom prst="rect">
            <a:avLst/>
          </a:prstGeom>
          <a:solidFill>
            <a:schemeClr val="accent1"/>
          </a:solidFill>
          <a:ln w="12700">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grpSp>
        <p:nvGrpSpPr>
          <p:cNvPr id="599" name="Group"/>
          <p:cNvGrpSpPr/>
          <p:nvPr/>
        </p:nvGrpSpPr>
        <p:grpSpPr>
          <a:xfrm>
            <a:off x="13611189" y="844415"/>
            <a:ext cx="10141631" cy="6353335"/>
            <a:chOff x="0" y="0"/>
            <a:chExt cx="10141629" cy="6353333"/>
          </a:xfrm>
        </p:grpSpPr>
        <p:sp>
          <p:nvSpPr>
            <p:cNvPr id="587" name="Rectangle"/>
            <p:cNvSpPr/>
            <p:nvPr/>
          </p:nvSpPr>
          <p:spPr>
            <a:xfrm>
              <a:off x="17886" y="0"/>
              <a:ext cx="10105858" cy="6353334"/>
            </a:xfrm>
            <a:prstGeom prst="rect">
              <a:avLst/>
            </a:prstGeom>
            <a:noFill/>
            <a:ln w="50800" cap="flat">
              <a:solidFill>
                <a:srgbClr val="000000"/>
              </a:solidFill>
              <a:prstDash val="solid"/>
              <a:round/>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588" name="Line"/>
            <p:cNvSpPr/>
            <p:nvPr/>
          </p:nvSpPr>
          <p:spPr>
            <a:xfrm flipV="1">
              <a:off x="1263237" y="160"/>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589" name="Line"/>
            <p:cNvSpPr/>
            <p:nvPr/>
          </p:nvSpPr>
          <p:spPr>
            <a:xfrm flipV="1">
              <a:off x="2522929" y="160"/>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590" name="Line"/>
            <p:cNvSpPr/>
            <p:nvPr/>
          </p:nvSpPr>
          <p:spPr>
            <a:xfrm flipV="1">
              <a:off x="3782622" y="160"/>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591" name="Line"/>
            <p:cNvSpPr/>
            <p:nvPr/>
          </p:nvSpPr>
          <p:spPr>
            <a:xfrm flipV="1">
              <a:off x="5042315" y="160"/>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592" name="Line"/>
            <p:cNvSpPr/>
            <p:nvPr/>
          </p:nvSpPr>
          <p:spPr>
            <a:xfrm flipV="1">
              <a:off x="6302008" y="160"/>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593" name="Line"/>
            <p:cNvSpPr/>
            <p:nvPr/>
          </p:nvSpPr>
          <p:spPr>
            <a:xfrm flipV="1">
              <a:off x="7561700" y="160"/>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594" name="Line"/>
            <p:cNvSpPr/>
            <p:nvPr/>
          </p:nvSpPr>
          <p:spPr>
            <a:xfrm flipV="1">
              <a:off x="8821393" y="160"/>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595" name="Line"/>
            <p:cNvSpPr/>
            <p:nvPr/>
          </p:nvSpPr>
          <p:spPr>
            <a:xfrm flipH="1" flipV="1">
              <a:off x="0" y="2561541"/>
              <a:ext cx="10141628"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596" name="Line"/>
            <p:cNvSpPr/>
            <p:nvPr/>
          </p:nvSpPr>
          <p:spPr>
            <a:xfrm flipH="1" flipV="1">
              <a:off x="0" y="1292406"/>
              <a:ext cx="1014163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597" name="Line"/>
            <p:cNvSpPr/>
            <p:nvPr/>
          </p:nvSpPr>
          <p:spPr>
            <a:xfrm flipH="1" flipV="1">
              <a:off x="0" y="3830676"/>
              <a:ext cx="1014163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598" name="Line"/>
            <p:cNvSpPr/>
            <p:nvPr/>
          </p:nvSpPr>
          <p:spPr>
            <a:xfrm flipH="1" flipV="1">
              <a:off x="0" y="5099810"/>
              <a:ext cx="1014163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grpSp>
      <p:grpSp>
        <p:nvGrpSpPr>
          <p:cNvPr id="612" name="Group"/>
          <p:cNvGrpSpPr/>
          <p:nvPr/>
        </p:nvGrpSpPr>
        <p:grpSpPr>
          <a:xfrm>
            <a:off x="630963" y="833654"/>
            <a:ext cx="10141631" cy="6374857"/>
            <a:chOff x="0" y="0"/>
            <a:chExt cx="10141629" cy="6374855"/>
          </a:xfrm>
        </p:grpSpPr>
        <p:pic>
          <p:nvPicPr>
            <p:cNvPr id="600" name="Picture 3" descr="Picture 3"/>
            <p:cNvPicPr>
              <a:picLocks noChangeAspect="1"/>
            </p:cNvPicPr>
            <p:nvPr/>
          </p:nvPicPr>
          <p:blipFill>
            <a:blip r:embed="rId2">
              <a:extLst/>
            </a:blip>
            <a:srcRect l="4946" t="4814" r="4946" b="11324"/>
            <a:stretch>
              <a:fillRect/>
            </a:stretch>
          </p:blipFill>
          <p:spPr>
            <a:xfrm>
              <a:off x="12047" y="0"/>
              <a:ext cx="10117662" cy="6374856"/>
            </a:xfrm>
            <a:prstGeom prst="rect">
              <a:avLst/>
            </a:prstGeom>
            <a:ln w="50800" cap="flat">
              <a:solidFill>
                <a:srgbClr val="000000"/>
              </a:solidFill>
              <a:prstDash val="solid"/>
              <a:miter lim="400000"/>
            </a:ln>
            <a:effectLst/>
          </p:spPr>
        </p:pic>
        <p:sp>
          <p:nvSpPr>
            <p:cNvPr id="601" name="Line"/>
            <p:cNvSpPr/>
            <p:nvPr/>
          </p:nvSpPr>
          <p:spPr>
            <a:xfrm flipV="1">
              <a:off x="1263237"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602" name="Line"/>
            <p:cNvSpPr/>
            <p:nvPr/>
          </p:nvSpPr>
          <p:spPr>
            <a:xfrm flipV="1">
              <a:off x="2522929"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603" name="Line"/>
            <p:cNvSpPr/>
            <p:nvPr/>
          </p:nvSpPr>
          <p:spPr>
            <a:xfrm flipV="1">
              <a:off x="3782622"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604" name="Line"/>
            <p:cNvSpPr/>
            <p:nvPr/>
          </p:nvSpPr>
          <p:spPr>
            <a:xfrm flipV="1">
              <a:off x="5042315"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605" name="Line"/>
            <p:cNvSpPr/>
            <p:nvPr/>
          </p:nvSpPr>
          <p:spPr>
            <a:xfrm flipV="1">
              <a:off x="6302007"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606" name="Line"/>
            <p:cNvSpPr/>
            <p:nvPr/>
          </p:nvSpPr>
          <p:spPr>
            <a:xfrm flipV="1">
              <a:off x="7561700"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607" name="Line"/>
            <p:cNvSpPr/>
            <p:nvPr/>
          </p:nvSpPr>
          <p:spPr>
            <a:xfrm flipV="1">
              <a:off x="8821393"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608" name="Line"/>
            <p:cNvSpPr/>
            <p:nvPr/>
          </p:nvSpPr>
          <p:spPr>
            <a:xfrm flipH="1" flipV="1">
              <a:off x="0" y="2572302"/>
              <a:ext cx="10141628"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609" name="Line"/>
            <p:cNvSpPr/>
            <p:nvPr/>
          </p:nvSpPr>
          <p:spPr>
            <a:xfrm flipH="1" flipV="1">
              <a:off x="0" y="1303167"/>
              <a:ext cx="1014163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610" name="Line"/>
            <p:cNvSpPr/>
            <p:nvPr/>
          </p:nvSpPr>
          <p:spPr>
            <a:xfrm flipH="1" flipV="1">
              <a:off x="0" y="3841437"/>
              <a:ext cx="1014163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611" name="Line"/>
            <p:cNvSpPr/>
            <p:nvPr/>
          </p:nvSpPr>
          <p:spPr>
            <a:xfrm flipH="1" flipV="1">
              <a:off x="0" y="5110571"/>
              <a:ext cx="1014163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grpSp>
      <p:grpSp>
        <p:nvGrpSpPr>
          <p:cNvPr id="615" name="Group"/>
          <p:cNvGrpSpPr/>
          <p:nvPr/>
        </p:nvGrpSpPr>
        <p:grpSpPr>
          <a:xfrm>
            <a:off x="11208918" y="2594543"/>
            <a:ext cx="2018539" cy="2906695"/>
            <a:chOff x="0" y="0"/>
            <a:chExt cx="2018538" cy="2906694"/>
          </a:xfrm>
        </p:grpSpPr>
        <p:pic>
          <p:nvPicPr>
            <p:cNvPr id="613" name="Image" descr="Image"/>
            <p:cNvPicPr>
              <a:picLocks noChangeAspect="1"/>
            </p:cNvPicPr>
            <p:nvPr/>
          </p:nvPicPr>
          <p:blipFill>
            <a:blip r:embed="rId3">
              <a:extLst/>
            </a:blip>
            <a:stretch>
              <a:fillRect/>
            </a:stretch>
          </p:blipFill>
          <p:spPr>
            <a:xfrm>
              <a:off x="0" y="0"/>
              <a:ext cx="2018539" cy="2906695"/>
            </a:xfrm>
            <a:prstGeom prst="rect">
              <a:avLst/>
            </a:prstGeom>
            <a:ln w="12700" cap="flat">
              <a:noFill/>
              <a:miter lim="400000"/>
            </a:ln>
            <a:effectLst/>
          </p:spPr>
        </p:pic>
        <p:pic>
          <p:nvPicPr>
            <p:cNvPr id="614" name="f.pdf" descr="f.pdf"/>
            <p:cNvPicPr>
              <a:picLocks noChangeAspect="1"/>
            </p:cNvPicPr>
            <p:nvPr/>
          </p:nvPicPr>
          <p:blipFill>
            <a:blip r:embed="rId4">
              <a:extLst/>
            </a:blip>
            <a:stretch>
              <a:fillRect/>
            </a:stretch>
          </p:blipFill>
          <p:spPr>
            <a:xfrm>
              <a:off x="781129" y="1045096"/>
              <a:ext cx="456280" cy="816502"/>
            </a:xfrm>
            <a:prstGeom prst="rect">
              <a:avLst/>
            </a:prstGeom>
            <a:ln w="12700" cap="flat">
              <a:noFill/>
              <a:miter lim="400000"/>
            </a:ln>
            <a:effectLst/>
          </p:spPr>
        </p:pic>
      </p:grpSp>
      <p:sp>
        <p:nvSpPr>
          <p:cNvPr id="616" name="Problem: What happens to objects that are bigger?…"/>
          <p:cNvSpPr txBox="1"/>
          <p:nvPr/>
        </p:nvSpPr>
        <p:spPr>
          <a:xfrm>
            <a:off x="1193832" y="8552681"/>
            <a:ext cx="22048708" cy="437889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nSpc>
                <a:spcPct val="150000"/>
              </a:lnSpc>
              <a:defRPr sz="7000"/>
            </a:pPr>
            <a:r>
              <a:t>Problem:</a:t>
            </a:r>
            <a:br/>
            <a:r>
              <a:rPr b="0"/>
              <a:t>What happens to objects that are bigger?</a:t>
            </a:r>
            <a:endParaRPr b="0"/>
          </a:p>
          <a:p>
            <a:pPr>
              <a:lnSpc>
                <a:spcPct val="150000"/>
              </a:lnSpc>
              <a:defRPr b="0" sz="7000"/>
            </a:pPr>
            <a:r>
              <a:t>What if an object crosses multiple cells?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1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61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616">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16" grpId="1"/>
    </p:bldLst>
  </p:timing>
</p:sld>
</file>

<file path=ppt/slides/slide1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877" name="Line"/>
          <p:cNvSpPr/>
          <p:nvPr/>
        </p:nvSpPr>
        <p:spPr>
          <a:xfrm flipV="1">
            <a:off x="9305069" y="9990979"/>
            <a:ext cx="1" cy="1506886"/>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878" name="Rectangle"/>
          <p:cNvSpPr/>
          <p:nvPr/>
        </p:nvSpPr>
        <p:spPr>
          <a:xfrm rot="16200000">
            <a:off x="8991717" y="10303220"/>
            <a:ext cx="626704" cy="636883"/>
          </a:xfrm>
          <a:prstGeom prst="rect">
            <a:avLst/>
          </a:prstGeom>
          <a:solidFill>
            <a:schemeClr val="accent1">
              <a:lumOff val="16847"/>
            </a:schemeClr>
          </a:solidFill>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3879" name="Line"/>
          <p:cNvSpPr/>
          <p:nvPr/>
        </p:nvSpPr>
        <p:spPr>
          <a:xfrm flipV="1">
            <a:off x="10522741" y="9745457"/>
            <a:ext cx="1" cy="1752408"/>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880" name="Rectangle"/>
          <p:cNvSpPr/>
          <p:nvPr/>
        </p:nvSpPr>
        <p:spPr>
          <a:xfrm rot="16200000">
            <a:off x="10209390" y="10303219"/>
            <a:ext cx="626704" cy="636883"/>
          </a:xfrm>
          <a:prstGeom prst="rect">
            <a:avLst/>
          </a:prstGeom>
          <a:solidFill>
            <a:schemeClr val="accent1">
              <a:lumOff val="16847"/>
            </a:schemeClr>
          </a:solidFill>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3881" name="Line"/>
          <p:cNvSpPr/>
          <p:nvPr/>
        </p:nvSpPr>
        <p:spPr>
          <a:xfrm flipV="1">
            <a:off x="11606681" y="9745457"/>
            <a:ext cx="1" cy="1752408"/>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882" name="Rectangle"/>
          <p:cNvSpPr/>
          <p:nvPr/>
        </p:nvSpPr>
        <p:spPr>
          <a:xfrm rot="16200000">
            <a:off x="11293330" y="10303219"/>
            <a:ext cx="626704" cy="636883"/>
          </a:xfrm>
          <a:prstGeom prst="rect">
            <a:avLst/>
          </a:prstGeom>
          <a:solidFill>
            <a:schemeClr val="accent1">
              <a:lumOff val="16847"/>
            </a:schemeClr>
          </a:solidFill>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3883" name="Line"/>
          <p:cNvSpPr/>
          <p:nvPr/>
        </p:nvSpPr>
        <p:spPr>
          <a:xfrm flipV="1">
            <a:off x="12690622" y="9745457"/>
            <a:ext cx="1" cy="1752408"/>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884" name="Rectangle"/>
          <p:cNvSpPr/>
          <p:nvPr/>
        </p:nvSpPr>
        <p:spPr>
          <a:xfrm rot="16200000">
            <a:off x="12377270" y="10303219"/>
            <a:ext cx="626704" cy="636883"/>
          </a:xfrm>
          <a:prstGeom prst="rect">
            <a:avLst/>
          </a:prstGeom>
          <a:solidFill>
            <a:schemeClr val="accent1">
              <a:lumOff val="16847"/>
            </a:schemeClr>
          </a:solidFill>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3885" name="Rectangle"/>
          <p:cNvSpPr/>
          <p:nvPr/>
        </p:nvSpPr>
        <p:spPr>
          <a:xfrm>
            <a:off x="9192047" y="3819759"/>
            <a:ext cx="226046" cy="849713"/>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886" name="Rectangle"/>
          <p:cNvSpPr/>
          <p:nvPr/>
        </p:nvSpPr>
        <p:spPr>
          <a:xfrm>
            <a:off x="10409720" y="3819759"/>
            <a:ext cx="226045" cy="849713"/>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887" name="Rectangle"/>
          <p:cNvSpPr/>
          <p:nvPr/>
        </p:nvSpPr>
        <p:spPr>
          <a:xfrm>
            <a:off x="11493660" y="3819759"/>
            <a:ext cx="226046" cy="849713"/>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888" name="Rectangle"/>
          <p:cNvSpPr/>
          <p:nvPr/>
        </p:nvSpPr>
        <p:spPr>
          <a:xfrm>
            <a:off x="12577600" y="3819759"/>
            <a:ext cx="226046" cy="849713"/>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889" name="…"/>
          <p:cNvSpPr txBox="1"/>
          <p:nvPr/>
        </p:nvSpPr>
        <p:spPr>
          <a:xfrm rot="16200000">
            <a:off x="10614236" y="1241004"/>
            <a:ext cx="546372" cy="6902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b="0">
                <a:latin typeface="Georgia"/>
                <a:ea typeface="Georgia"/>
                <a:cs typeface="Georgia"/>
                <a:sym typeface="Georgia"/>
              </a:defRPr>
            </a:lvl1pPr>
          </a:lstStyle>
          <a:p>
            <a:pPr/>
            <a:r>
              <a:t>…</a:t>
            </a:r>
          </a:p>
        </p:txBody>
      </p:sp>
      <p:pic>
        <p:nvPicPr>
          <p:cNvPr id="3890" name="mathbf_w_1.pdf" descr="mathbf_w_1.pdf"/>
          <p:cNvPicPr>
            <a:picLocks noChangeAspect="1"/>
          </p:cNvPicPr>
          <p:nvPr/>
        </p:nvPicPr>
        <p:blipFill>
          <a:blip r:embed="rId3">
            <a:extLst/>
          </a:blip>
          <a:stretch>
            <a:fillRect/>
          </a:stretch>
        </p:blipFill>
        <p:spPr>
          <a:xfrm>
            <a:off x="12474788" y="10513995"/>
            <a:ext cx="463805" cy="253989"/>
          </a:xfrm>
          <a:prstGeom prst="rect">
            <a:avLst/>
          </a:prstGeom>
          <a:ln w="12700">
            <a:miter lim="400000"/>
          </a:ln>
        </p:spPr>
      </p:pic>
      <p:pic>
        <p:nvPicPr>
          <p:cNvPr id="3891" name="mathbf_w_1.pdf" descr="mathbf_w_1.pdf"/>
          <p:cNvPicPr>
            <a:picLocks noChangeAspect="1"/>
          </p:cNvPicPr>
          <p:nvPr/>
        </p:nvPicPr>
        <p:blipFill>
          <a:blip r:embed="rId3">
            <a:extLst/>
          </a:blip>
          <a:stretch>
            <a:fillRect/>
          </a:stretch>
        </p:blipFill>
        <p:spPr>
          <a:xfrm>
            <a:off x="11382814" y="10501781"/>
            <a:ext cx="463805" cy="253989"/>
          </a:xfrm>
          <a:prstGeom prst="rect">
            <a:avLst/>
          </a:prstGeom>
          <a:ln w="12700">
            <a:miter lim="400000"/>
          </a:ln>
        </p:spPr>
      </p:pic>
      <p:pic>
        <p:nvPicPr>
          <p:cNvPr id="3892" name="mathbf_w_1.pdf" descr="mathbf_w_1.pdf"/>
          <p:cNvPicPr>
            <a:picLocks noChangeAspect="1"/>
          </p:cNvPicPr>
          <p:nvPr/>
        </p:nvPicPr>
        <p:blipFill>
          <a:blip r:embed="rId3">
            <a:extLst/>
          </a:blip>
          <a:stretch>
            <a:fillRect/>
          </a:stretch>
        </p:blipFill>
        <p:spPr>
          <a:xfrm>
            <a:off x="10298874" y="10501781"/>
            <a:ext cx="463805" cy="253989"/>
          </a:xfrm>
          <a:prstGeom prst="rect">
            <a:avLst/>
          </a:prstGeom>
          <a:ln w="12700">
            <a:miter lim="400000"/>
          </a:ln>
        </p:spPr>
      </p:pic>
      <p:pic>
        <p:nvPicPr>
          <p:cNvPr id="3893" name="mathbf_w_1.pdf" descr="mathbf_w_1.pdf"/>
          <p:cNvPicPr>
            <a:picLocks noChangeAspect="1"/>
          </p:cNvPicPr>
          <p:nvPr/>
        </p:nvPicPr>
        <p:blipFill>
          <a:blip r:embed="rId3">
            <a:extLst/>
          </a:blip>
          <a:stretch>
            <a:fillRect/>
          </a:stretch>
        </p:blipFill>
        <p:spPr>
          <a:xfrm>
            <a:off x="9103483" y="10501781"/>
            <a:ext cx="463806" cy="253989"/>
          </a:xfrm>
          <a:prstGeom prst="rect">
            <a:avLst/>
          </a:prstGeom>
          <a:ln w="12700">
            <a:miter lim="400000"/>
          </a:ln>
        </p:spPr>
      </p:pic>
      <p:sp>
        <p:nvSpPr>
          <p:cNvPr id="3894" name="Line"/>
          <p:cNvSpPr/>
          <p:nvPr/>
        </p:nvSpPr>
        <p:spPr>
          <a:xfrm flipV="1">
            <a:off x="12711993" y="4883328"/>
            <a:ext cx="1" cy="3650893"/>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895" name="Line"/>
          <p:cNvSpPr/>
          <p:nvPr/>
        </p:nvSpPr>
        <p:spPr>
          <a:xfrm flipH="1" flipV="1">
            <a:off x="11557700" y="4883327"/>
            <a:ext cx="1068020" cy="3646224"/>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896" name="Line"/>
          <p:cNvSpPr/>
          <p:nvPr/>
        </p:nvSpPr>
        <p:spPr>
          <a:xfrm flipH="1" flipV="1">
            <a:off x="10461640" y="4916383"/>
            <a:ext cx="2083521" cy="3604294"/>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897" name="Line"/>
          <p:cNvSpPr/>
          <p:nvPr/>
        </p:nvSpPr>
        <p:spPr>
          <a:xfrm flipV="1">
            <a:off x="9242771" y="4883328"/>
            <a:ext cx="1" cy="3650893"/>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898" name="Line"/>
          <p:cNvSpPr/>
          <p:nvPr/>
        </p:nvSpPr>
        <p:spPr>
          <a:xfrm flipV="1">
            <a:off x="9329043" y="4883327"/>
            <a:ext cx="1068020" cy="3646224"/>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899" name="Line"/>
          <p:cNvSpPr/>
          <p:nvPr/>
        </p:nvSpPr>
        <p:spPr>
          <a:xfrm flipV="1">
            <a:off x="9409601" y="4916383"/>
            <a:ext cx="2083521" cy="3604294"/>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900" name="Line"/>
          <p:cNvSpPr/>
          <p:nvPr/>
        </p:nvSpPr>
        <p:spPr>
          <a:xfrm flipV="1">
            <a:off x="11515654" y="4905060"/>
            <a:ext cx="1" cy="3650894"/>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901" name="Line"/>
          <p:cNvSpPr/>
          <p:nvPr/>
        </p:nvSpPr>
        <p:spPr>
          <a:xfrm flipV="1">
            <a:off x="10439110" y="4862382"/>
            <a:ext cx="1" cy="3650894"/>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902" name="Line"/>
          <p:cNvSpPr/>
          <p:nvPr/>
        </p:nvSpPr>
        <p:spPr>
          <a:xfrm flipH="1" flipV="1">
            <a:off x="9299547" y="4892977"/>
            <a:ext cx="2083521" cy="3604294"/>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903" name="Line"/>
          <p:cNvSpPr/>
          <p:nvPr/>
        </p:nvSpPr>
        <p:spPr>
          <a:xfrm flipV="1">
            <a:off x="10520072" y="4926979"/>
            <a:ext cx="1068020" cy="3646224"/>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904" name="Line"/>
          <p:cNvSpPr/>
          <p:nvPr/>
        </p:nvSpPr>
        <p:spPr>
          <a:xfrm flipV="1">
            <a:off x="10566996" y="4954037"/>
            <a:ext cx="2083520" cy="3604294"/>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905" name="Line"/>
          <p:cNvSpPr/>
          <p:nvPr/>
        </p:nvSpPr>
        <p:spPr>
          <a:xfrm flipH="1" flipV="1">
            <a:off x="10372833" y="4862382"/>
            <a:ext cx="1068019" cy="3646224"/>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906" name="Line"/>
          <p:cNvSpPr/>
          <p:nvPr/>
        </p:nvSpPr>
        <p:spPr>
          <a:xfrm flipV="1">
            <a:off x="9311714" y="1960160"/>
            <a:ext cx="1" cy="1752408"/>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907" name="Rectangle"/>
          <p:cNvSpPr/>
          <p:nvPr/>
        </p:nvSpPr>
        <p:spPr>
          <a:xfrm rot="16200000">
            <a:off x="8998361" y="2517922"/>
            <a:ext cx="626705" cy="636883"/>
          </a:xfrm>
          <a:prstGeom prst="rect">
            <a:avLst/>
          </a:prstGeom>
          <a:solidFill>
            <a:schemeClr val="accent1">
              <a:lumOff val="16847"/>
            </a:schemeClr>
          </a:solidFill>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3908" name="Line"/>
          <p:cNvSpPr/>
          <p:nvPr/>
        </p:nvSpPr>
        <p:spPr>
          <a:xfrm flipV="1">
            <a:off x="10529387" y="1960160"/>
            <a:ext cx="1" cy="1752408"/>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909" name="Rectangle"/>
          <p:cNvSpPr/>
          <p:nvPr/>
        </p:nvSpPr>
        <p:spPr>
          <a:xfrm rot="16200000">
            <a:off x="10216034" y="2517921"/>
            <a:ext cx="626704" cy="636884"/>
          </a:xfrm>
          <a:prstGeom prst="rect">
            <a:avLst/>
          </a:prstGeom>
          <a:solidFill>
            <a:schemeClr val="accent1">
              <a:lumOff val="16847"/>
            </a:schemeClr>
          </a:solidFill>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3910" name="Line"/>
          <p:cNvSpPr/>
          <p:nvPr/>
        </p:nvSpPr>
        <p:spPr>
          <a:xfrm flipV="1">
            <a:off x="11613325" y="1960160"/>
            <a:ext cx="1" cy="1752408"/>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911" name="Rectangle"/>
          <p:cNvSpPr/>
          <p:nvPr/>
        </p:nvSpPr>
        <p:spPr>
          <a:xfrm rot="16200000">
            <a:off x="11299974" y="2517921"/>
            <a:ext cx="626705" cy="636884"/>
          </a:xfrm>
          <a:prstGeom prst="rect">
            <a:avLst/>
          </a:prstGeom>
          <a:solidFill>
            <a:schemeClr val="accent1">
              <a:lumOff val="16847"/>
            </a:schemeClr>
          </a:solidFill>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3912" name="Line"/>
          <p:cNvSpPr/>
          <p:nvPr/>
        </p:nvSpPr>
        <p:spPr>
          <a:xfrm flipV="1">
            <a:off x="12697267" y="1960160"/>
            <a:ext cx="1" cy="1752408"/>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913" name="Rectangle"/>
          <p:cNvSpPr/>
          <p:nvPr/>
        </p:nvSpPr>
        <p:spPr>
          <a:xfrm rot="16200000">
            <a:off x="12383914" y="2517921"/>
            <a:ext cx="626705" cy="636884"/>
          </a:xfrm>
          <a:prstGeom prst="rect">
            <a:avLst/>
          </a:prstGeom>
          <a:solidFill>
            <a:schemeClr val="accent1">
              <a:lumOff val="16847"/>
            </a:schemeClr>
          </a:solidFill>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pic>
        <p:nvPicPr>
          <p:cNvPr id="3914" name="mathbf_w_2.pdf" descr="mathbf_w_2.pdf"/>
          <p:cNvPicPr>
            <a:picLocks noChangeAspect="1"/>
          </p:cNvPicPr>
          <p:nvPr/>
        </p:nvPicPr>
        <p:blipFill>
          <a:blip r:embed="rId4">
            <a:extLst/>
          </a:blip>
          <a:stretch>
            <a:fillRect/>
          </a:stretch>
        </p:blipFill>
        <p:spPr>
          <a:xfrm>
            <a:off x="12452160" y="2709369"/>
            <a:ext cx="474848" cy="253989"/>
          </a:xfrm>
          <a:prstGeom prst="rect">
            <a:avLst/>
          </a:prstGeom>
          <a:ln w="12700">
            <a:miter lim="400000"/>
          </a:ln>
        </p:spPr>
      </p:pic>
      <p:pic>
        <p:nvPicPr>
          <p:cNvPr id="3915" name="mathbf_w_2.pdf" descr="mathbf_w_2.pdf"/>
          <p:cNvPicPr>
            <a:picLocks noChangeAspect="1"/>
          </p:cNvPicPr>
          <p:nvPr/>
        </p:nvPicPr>
        <p:blipFill>
          <a:blip r:embed="rId4">
            <a:extLst/>
          </a:blip>
          <a:stretch>
            <a:fillRect/>
          </a:stretch>
        </p:blipFill>
        <p:spPr>
          <a:xfrm>
            <a:off x="11360186" y="2697155"/>
            <a:ext cx="474848" cy="253989"/>
          </a:xfrm>
          <a:prstGeom prst="rect">
            <a:avLst/>
          </a:prstGeom>
          <a:ln w="12700">
            <a:miter lim="400000"/>
          </a:ln>
        </p:spPr>
      </p:pic>
      <p:pic>
        <p:nvPicPr>
          <p:cNvPr id="3916" name="mathbf_w_2.pdf" descr="mathbf_w_2.pdf"/>
          <p:cNvPicPr>
            <a:picLocks noChangeAspect="1"/>
          </p:cNvPicPr>
          <p:nvPr/>
        </p:nvPicPr>
        <p:blipFill>
          <a:blip r:embed="rId4">
            <a:extLst/>
          </a:blip>
          <a:stretch>
            <a:fillRect/>
          </a:stretch>
        </p:blipFill>
        <p:spPr>
          <a:xfrm>
            <a:off x="10276246" y="2697155"/>
            <a:ext cx="474848" cy="253989"/>
          </a:xfrm>
          <a:prstGeom prst="rect">
            <a:avLst/>
          </a:prstGeom>
          <a:ln w="12700">
            <a:miter lim="400000"/>
          </a:ln>
        </p:spPr>
      </p:pic>
      <p:pic>
        <p:nvPicPr>
          <p:cNvPr id="3917" name="mathbf_w_2.pdf" descr="mathbf_w_2.pdf"/>
          <p:cNvPicPr>
            <a:picLocks noChangeAspect="1"/>
          </p:cNvPicPr>
          <p:nvPr/>
        </p:nvPicPr>
        <p:blipFill>
          <a:blip r:embed="rId4">
            <a:extLst/>
          </a:blip>
          <a:stretch>
            <a:fillRect/>
          </a:stretch>
        </p:blipFill>
        <p:spPr>
          <a:xfrm>
            <a:off x="9080855" y="2697155"/>
            <a:ext cx="474849" cy="253989"/>
          </a:xfrm>
          <a:prstGeom prst="rect">
            <a:avLst/>
          </a:prstGeom>
          <a:ln w="12700">
            <a:miter lim="400000"/>
          </a:ln>
        </p:spPr>
      </p:pic>
      <p:sp>
        <p:nvSpPr>
          <p:cNvPr id="3918" name="Attention layer"/>
          <p:cNvSpPr txBox="1"/>
          <p:nvPr/>
        </p:nvSpPr>
        <p:spPr>
          <a:xfrm>
            <a:off x="330239" y="400143"/>
            <a:ext cx="5291566" cy="1006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b="0" sz="5000">
                <a:latin typeface="Avenir Book"/>
                <a:ea typeface="Avenir Book"/>
                <a:cs typeface="Avenir Book"/>
                <a:sym typeface="Avenir Book"/>
              </a:defRPr>
            </a:lvl1pPr>
          </a:lstStyle>
          <a:p>
            <a:pPr/>
            <a:r>
              <a:t>Attention layer</a:t>
            </a:r>
          </a:p>
        </p:txBody>
      </p:sp>
      <p:sp>
        <p:nvSpPr>
          <p:cNvPr id="3919" name="Line"/>
          <p:cNvSpPr/>
          <p:nvPr/>
        </p:nvSpPr>
        <p:spPr>
          <a:xfrm flipH="1" flipV="1">
            <a:off x="9384281" y="4916384"/>
            <a:ext cx="2996503" cy="3616566"/>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920" name="Line"/>
          <p:cNvSpPr/>
          <p:nvPr/>
        </p:nvSpPr>
        <p:spPr>
          <a:xfrm flipV="1">
            <a:off x="9573982" y="4916384"/>
            <a:ext cx="2996503" cy="3616566"/>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grpSp>
        <p:nvGrpSpPr>
          <p:cNvPr id="3923" name="Group"/>
          <p:cNvGrpSpPr/>
          <p:nvPr/>
        </p:nvGrpSpPr>
        <p:grpSpPr>
          <a:xfrm>
            <a:off x="10451888" y="6360884"/>
            <a:ext cx="1056262" cy="942428"/>
            <a:chOff x="0" y="0"/>
            <a:chExt cx="1056260" cy="942426"/>
          </a:xfrm>
        </p:grpSpPr>
        <p:sp>
          <p:nvSpPr>
            <p:cNvPr id="3921" name="Rectangle"/>
            <p:cNvSpPr/>
            <p:nvPr/>
          </p:nvSpPr>
          <p:spPr>
            <a:xfrm>
              <a:off x="0" y="0"/>
              <a:ext cx="1056261" cy="942427"/>
            </a:xfrm>
            <a:prstGeom prst="rect">
              <a:avLst/>
            </a:prstGeom>
            <a:solidFill>
              <a:schemeClr val="accent5">
                <a:hueOff val="-152896"/>
                <a:lumOff val="12368"/>
              </a:schemeClr>
            </a:solidFill>
            <a:ln w="254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pic>
          <p:nvPicPr>
            <p:cNvPr id="3922" name="mathbf_A.pdf" descr="mathbf_A.pdf"/>
            <p:cNvPicPr>
              <a:picLocks noChangeAspect="1"/>
            </p:cNvPicPr>
            <p:nvPr/>
          </p:nvPicPr>
          <p:blipFill>
            <a:blip r:embed="rId5">
              <a:extLst/>
            </a:blip>
            <a:srcRect l="0" t="0" r="0" b="0"/>
            <a:stretch>
              <a:fillRect/>
            </a:stretch>
          </p:blipFill>
          <p:spPr>
            <a:xfrm>
              <a:off x="165562" y="88018"/>
              <a:ext cx="725136" cy="650122"/>
            </a:xfrm>
            <a:prstGeom prst="rect">
              <a:avLst/>
            </a:prstGeom>
            <a:ln w="12700" cap="flat">
              <a:noFill/>
              <a:miter lim="400000"/>
            </a:ln>
            <a:effectLst/>
          </p:spPr>
        </p:pic>
      </p:grpSp>
      <p:sp>
        <p:nvSpPr>
          <p:cNvPr id="3924" name="Arrow"/>
          <p:cNvSpPr/>
          <p:nvPr/>
        </p:nvSpPr>
        <p:spPr>
          <a:xfrm flipH="1" rot="10800000">
            <a:off x="7680881" y="6406184"/>
            <a:ext cx="716886" cy="716886"/>
          </a:xfrm>
          <a:prstGeom prst="rightArrow">
            <a:avLst>
              <a:gd name="adj1" fmla="val 32000"/>
              <a:gd name="adj2" fmla="val 64000"/>
            </a:avLst>
          </a:prstGeom>
          <a:solidFill>
            <a:srgbClr val="FFFFFF"/>
          </a:solidFill>
          <a:ln w="254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925" name="Rectangle"/>
          <p:cNvSpPr/>
          <p:nvPr/>
        </p:nvSpPr>
        <p:spPr>
          <a:xfrm>
            <a:off x="9186920" y="11576968"/>
            <a:ext cx="226046" cy="849714"/>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926" name="Rectangle"/>
          <p:cNvSpPr/>
          <p:nvPr/>
        </p:nvSpPr>
        <p:spPr>
          <a:xfrm>
            <a:off x="10404593" y="11576968"/>
            <a:ext cx="226046" cy="849714"/>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927" name="Rectangle"/>
          <p:cNvSpPr/>
          <p:nvPr/>
        </p:nvSpPr>
        <p:spPr>
          <a:xfrm>
            <a:off x="11488533" y="11576968"/>
            <a:ext cx="226046" cy="849714"/>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928" name="Rectangle"/>
          <p:cNvSpPr/>
          <p:nvPr/>
        </p:nvSpPr>
        <p:spPr>
          <a:xfrm>
            <a:off x="12572473" y="11576968"/>
            <a:ext cx="226046" cy="849714"/>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929" name="Rectangle"/>
          <p:cNvSpPr/>
          <p:nvPr/>
        </p:nvSpPr>
        <p:spPr>
          <a:xfrm>
            <a:off x="8651364" y="8729416"/>
            <a:ext cx="214156" cy="805017"/>
          </a:xfrm>
          <a:prstGeom prst="rect">
            <a:avLst/>
          </a:prstGeom>
          <a:solidFill>
            <a:schemeClr val="accent4">
              <a:hueOff val="-461056"/>
              <a:satOff val="4338"/>
              <a:lumOff val="-10225"/>
            </a:schemeClr>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930" name="Rectangle"/>
          <p:cNvSpPr/>
          <p:nvPr/>
        </p:nvSpPr>
        <p:spPr>
          <a:xfrm>
            <a:off x="8937734" y="8729416"/>
            <a:ext cx="214155" cy="805017"/>
          </a:xfrm>
          <a:prstGeom prst="rect">
            <a:avLst/>
          </a:prstGeom>
          <a:solidFill>
            <a:schemeClr val="accent6">
              <a:satOff val="-15808"/>
              <a:lumOff val="-17557"/>
            </a:schemeClr>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931" name="Rectangle"/>
          <p:cNvSpPr/>
          <p:nvPr/>
        </p:nvSpPr>
        <p:spPr>
          <a:xfrm>
            <a:off x="9766248" y="8713472"/>
            <a:ext cx="214156" cy="805018"/>
          </a:xfrm>
          <a:prstGeom prst="rect">
            <a:avLst/>
          </a:prstGeom>
          <a:solidFill>
            <a:schemeClr val="accent4">
              <a:hueOff val="-461056"/>
              <a:satOff val="4338"/>
              <a:lumOff val="-10225"/>
            </a:schemeClr>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932" name="Rectangle"/>
          <p:cNvSpPr/>
          <p:nvPr/>
        </p:nvSpPr>
        <p:spPr>
          <a:xfrm>
            <a:off x="10052618" y="8713472"/>
            <a:ext cx="214155" cy="805018"/>
          </a:xfrm>
          <a:prstGeom prst="rect">
            <a:avLst/>
          </a:prstGeom>
          <a:solidFill>
            <a:schemeClr val="accent6">
              <a:satOff val="-15808"/>
              <a:lumOff val="-17557"/>
            </a:schemeClr>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933" name="Rectangle"/>
          <p:cNvSpPr/>
          <p:nvPr/>
        </p:nvSpPr>
        <p:spPr>
          <a:xfrm>
            <a:off x="10850188" y="8709252"/>
            <a:ext cx="214155" cy="805018"/>
          </a:xfrm>
          <a:prstGeom prst="rect">
            <a:avLst/>
          </a:prstGeom>
          <a:solidFill>
            <a:schemeClr val="accent4">
              <a:hueOff val="-461056"/>
              <a:satOff val="4338"/>
              <a:lumOff val="-10225"/>
            </a:schemeClr>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934" name="Rectangle"/>
          <p:cNvSpPr/>
          <p:nvPr/>
        </p:nvSpPr>
        <p:spPr>
          <a:xfrm>
            <a:off x="11136558" y="8709252"/>
            <a:ext cx="214155" cy="805018"/>
          </a:xfrm>
          <a:prstGeom prst="rect">
            <a:avLst/>
          </a:prstGeom>
          <a:solidFill>
            <a:schemeClr val="accent6">
              <a:satOff val="-15808"/>
              <a:lumOff val="-17557"/>
            </a:schemeClr>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935" name="Rectangle"/>
          <p:cNvSpPr/>
          <p:nvPr/>
        </p:nvSpPr>
        <p:spPr>
          <a:xfrm>
            <a:off x="11959528" y="8700772"/>
            <a:ext cx="214155" cy="805018"/>
          </a:xfrm>
          <a:prstGeom prst="rect">
            <a:avLst/>
          </a:prstGeom>
          <a:solidFill>
            <a:schemeClr val="accent4">
              <a:hueOff val="-461056"/>
              <a:satOff val="4338"/>
              <a:lumOff val="-10225"/>
            </a:schemeClr>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936" name="Rectangle"/>
          <p:cNvSpPr/>
          <p:nvPr/>
        </p:nvSpPr>
        <p:spPr>
          <a:xfrm>
            <a:off x="12245899" y="8700772"/>
            <a:ext cx="214156" cy="805018"/>
          </a:xfrm>
          <a:prstGeom prst="rect">
            <a:avLst/>
          </a:prstGeom>
          <a:solidFill>
            <a:schemeClr val="accent6">
              <a:satOff val="-15808"/>
              <a:lumOff val="-17557"/>
            </a:schemeClr>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937" name="Rectangle"/>
          <p:cNvSpPr/>
          <p:nvPr/>
        </p:nvSpPr>
        <p:spPr>
          <a:xfrm>
            <a:off x="9217134" y="8729416"/>
            <a:ext cx="214155" cy="805017"/>
          </a:xfrm>
          <a:prstGeom prst="rect">
            <a:avLst/>
          </a:prstGeom>
          <a:solidFill>
            <a:schemeClr val="accent2">
              <a:hueOff val="167855"/>
              <a:satOff val="17755"/>
              <a:lumOff val="-16671"/>
            </a:schemeClr>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938" name="Rectangle"/>
          <p:cNvSpPr/>
          <p:nvPr/>
        </p:nvSpPr>
        <p:spPr>
          <a:xfrm>
            <a:off x="10332018" y="8713472"/>
            <a:ext cx="214155" cy="805018"/>
          </a:xfrm>
          <a:prstGeom prst="rect">
            <a:avLst/>
          </a:prstGeom>
          <a:solidFill>
            <a:schemeClr val="accent2">
              <a:hueOff val="167855"/>
              <a:satOff val="17755"/>
              <a:lumOff val="-16671"/>
            </a:schemeClr>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939" name="Rectangle"/>
          <p:cNvSpPr/>
          <p:nvPr/>
        </p:nvSpPr>
        <p:spPr>
          <a:xfrm>
            <a:off x="11415958" y="8709252"/>
            <a:ext cx="214155" cy="805018"/>
          </a:xfrm>
          <a:prstGeom prst="rect">
            <a:avLst/>
          </a:prstGeom>
          <a:solidFill>
            <a:schemeClr val="accent2">
              <a:hueOff val="167855"/>
              <a:satOff val="17755"/>
              <a:lumOff val="-16671"/>
            </a:schemeClr>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940" name="Rectangle"/>
          <p:cNvSpPr/>
          <p:nvPr/>
        </p:nvSpPr>
        <p:spPr>
          <a:xfrm>
            <a:off x="12525299" y="8700772"/>
            <a:ext cx="214156" cy="805018"/>
          </a:xfrm>
          <a:prstGeom prst="rect">
            <a:avLst/>
          </a:prstGeom>
          <a:solidFill>
            <a:schemeClr val="accent2">
              <a:hueOff val="167855"/>
              <a:satOff val="17755"/>
              <a:lumOff val="-16671"/>
            </a:schemeClr>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grpSp>
        <p:nvGrpSpPr>
          <p:cNvPr id="3950" name="Group"/>
          <p:cNvGrpSpPr/>
          <p:nvPr/>
        </p:nvGrpSpPr>
        <p:grpSpPr>
          <a:xfrm>
            <a:off x="3723865" y="5626246"/>
            <a:ext cx="3228208" cy="2946066"/>
            <a:chOff x="0" y="0"/>
            <a:chExt cx="3228207" cy="2946065"/>
          </a:xfrm>
        </p:grpSpPr>
        <p:sp>
          <p:nvSpPr>
            <p:cNvPr id="3941" name="Rectangle"/>
            <p:cNvSpPr/>
            <p:nvPr/>
          </p:nvSpPr>
          <p:spPr>
            <a:xfrm rot="5400000">
              <a:off x="295430" y="-125011"/>
              <a:ext cx="214156" cy="805018"/>
            </a:xfrm>
            <a:prstGeom prst="rect">
              <a:avLst/>
            </a:prstGeom>
            <a:solidFill>
              <a:schemeClr val="accent4">
                <a:hueOff val="-461056"/>
                <a:satOff val="4338"/>
                <a:lumOff val="-10225"/>
              </a:schemeClr>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942" name="Rectangle"/>
            <p:cNvSpPr/>
            <p:nvPr/>
          </p:nvSpPr>
          <p:spPr>
            <a:xfrm rot="5400000">
              <a:off x="295430" y="314296"/>
              <a:ext cx="214156" cy="805017"/>
            </a:xfrm>
            <a:prstGeom prst="rect">
              <a:avLst/>
            </a:prstGeom>
            <a:solidFill>
              <a:schemeClr val="accent4">
                <a:hueOff val="-461056"/>
                <a:satOff val="4338"/>
                <a:lumOff val="-10225"/>
              </a:schemeClr>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943" name="Rectangle"/>
            <p:cNvSpPr/>
            <p:nvPr/>
          </p:nvSpPr>
          <p:spPr>
            <a:xfrm rot="5400000">
              <a:off x="295430" y="758307"/>
              <a:ext cx="214156" cy="805017"/>
            </a:xfrm>
            <a:prstGeom prst="rect">
              <a:avLst/>
            </a:prstGeom>
            <a:solidFill>
              <a:schemeClr val="accent4">
                <a:hueOff val="-461056"/>
                <a:satOff val="4338"/>
                <a:lumOff val="-10225"/>
              </a:schemeClr>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944" name="Rectangle"/>
            <p:cNvSpPr/>
            <p:nvPr/>
          </p:nvSpPr>
          <p:spPr>
            <a:xfrm rot="5400000">
              <a:off x="295430" y="1267048"/>
              <a:ext cx="214156" cy="805017"/>
            </a:xfrm>
            <a:prstGeom prst="rect">
              <a:avLst/>
            </a:prstGeom>
            <a:solidFill>
              <a:schemeClr val="accent4">
                <a:hueOff val="-461056"/>
                <a:satOff val="4338"/>
                <a:lumOff val="-10225"/>
              </a:schemeClr>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945" name="Rectangle"/>
            <p:cNvSpPr/>
            <p:nvPr/>
          </p:nvSpPr>
          <p:spPr>
            <a:xfrm>
              <a:off x="1188635" y="2141049"/>
              <a:ext cx="214155" cy="805017"/>
            </a:xfrm>
            <a:prstGeom prst="rect">
              <a:avLst/>
            </a:prstGeom>
            <a:solidFill>
              <a:schemeClr val="accent6">
                <a:satOff val="-15808"/>
                <a:lumOff val="-17557"/>
              </a:schemeClr>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946" name="Rectangle"/>
            <p:cNvSpPr/>
            <p:nvPr/>
          </p:nvSpPr>
          <p:spPr>
            <a:xfrm>
              <a:off x="1716304" y="2141049"/>
              <a:ext cx="214155" cy="805017"/>
            </a:xfrm>
            <a:prstGeom prst="rect">
              <a:avLst/>
            </a:prstGeom>
            <a:solidFill>
              <a:schemeClr val="accent6">
                <a:satOff val="-15808"/>
                <a:lumOff val="-17557"/>
              </a:schemeClr>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947" name="Rectangle"/>
            <p:cNvSpPr/>
            <p:nvPr/>
          </p:nvSpPr>
          <p:spPr>
            <a:xfrm>
              <a:off x="2243974" y="2141049"/>
              <a:ext cx="214155" cy="805017"/>
            </a:xfrm>
            <a:prstGeom prst="rect">
              <a:avLst/>
            </a:prstGeom>
            <a:solidFill>
              <a:schemeClr val="accent6">
                <a:satOff val="-15808"/>
                <a:lumOff val="-17557"/>
              </a:schemeClr>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948" name="Rectangle"/>
            <p:cNvSpPr/>
            <p:nvPr/>
          </p:nvSpPr>
          <p:spPr>
            <a:xfrm>
              <a:off x="2771643" y="2141049"/>
              <a:ext cx="214155" cy="805017"/>
            </a:xfrm>
            <a:prstGeom prst="rect">
              <a:avLst/>
            </a:prstGeom>
            <a:solidFill>
              <a:schemeClr val="accent6">
                <a:satOff val="-15808"/>
                <a:lumOff val="-17557"/>
              </a:schemeClr>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949" name="Group"/>
            <p:cNvSpPr/>
            <p:nvPr/>
          </p:nvSpPr>
          <p:spPr>
            <a:xfrm>
              <a:off x="947511" y="0"/>
              <a:ext cx="2280697" cy="2034903"/>
            </a:xfrm>
            <a:prstGeom prst="rect">
              <a:avLst/>
            </a:prstGeom>
            <a:solidFill>
              <a:schemeClr val="accent5">
                <a:hueOff val="-152896"/>
                <a:lumOff val="12368"/>
              </a:schemeClr>
            </a:solidFill>
            <a:ln w="254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grpSp>
      <p:sp>
        <p:nvSpPr>
          <p:cNvPr id="3951" name="Square"/>
          <p:cNvSpPr/>
          <p:nvPr/>
        </p:nvSpPr>
        <p:spPr>
          <a:xfrm>
            <a:off x="4927784" y="5819680"/>
            <a:ext cx="164599" cy="164599"/>
          </a:xfrm>
          <a:prstGeom prst="rect">
            <a:avLst/>
          </a:prstGeom>
          <a:solidFill>
            <a:srgbClr val="5E5E5E"/>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952" name="Square"/>
          <p:cNvSpPr/>
          <p:nvPr/>
        </p:nvSpPr>
        <p:spPr>
          <a:xfrm>
            <a:off x="4932362" y="6305033"/>
            <a:ext cx="109221" cy="109221"/>
          </a:xfrm>
          <a:prstGeom prst="rect">
            <a:avLst/>
          </a:prstGeom>
          <a:solidFill>
            <a:srgbClr val="5E5E5E"/>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953" name="Square"/>
          <p:cNvSpPr/>
          <p:nvPr/>
        </p:nvSpPr>
        <p:spPr>
          <a:xfrm>
            <a:off x="4957762" y="6791557"/>
            <a:ext cx="109221" cy="109221"/>
          </a:xfrm>
          <a:prstGeom prst="rect">
            <a:avLst/>
          </a:prstGeom>
          <a:solidFill>
            <a:srgbClr val="5E5E5E"/>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954" name="Square"/>
          <p:cNvSpPr/>
          <p:nvPr/>
        </p:nvSpPr>
        <p:spPr>
          <a:xfrm>
            <a:off x="4889684" y="7119582"/>
            <a:ext cx="241289" cy="241289"/>
          </a:xfrm>
          <a:prstGeom prst="rect">
            <a:avLst/>
          </a:prstGeom>
          <a:solidFill>
            <a:srgbClr val="5E5E5E"/>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955" name="Square"/>
          <p:cNvSpPr/>
          <p:nvPr/>
        </p:nvSpPr>
        <p:spPr>
          <a:xfrm>
            <a:off x="5466037" y="5809283"/>
            <a:ext cx="164599" cy="164599"/>
          </a:xfrm>
          <a:prstGeom prst="rect">
            <a:avLst/>
          </a:prstGeom>
          <a:solidFill>
            <a:srgbClr val="5E5E5E"/>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956" name="Square"/>
          <p:cNvSpPr/>
          <p:nvPr/>
        </p:nvSpPr>
        <p:spPr>
          <a:xfrm>
            <a:off x="5369015" y="6200669"/>
            <a:ext cx="322562" cy="317501"/>
          </a:xfrm>
          <a:prstGeom prst="rect">
            <a:avLst/>
          </a:prstGeom>
          <a:solidFill>
            <a:srgbClr val="5E5E5E"/>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957" name="Square"/>
          <p:cNvSpPr/>
          <p:nvPr/>
        </p:nvSpPr>
        <p:spPr>
          <a:xfrm>
            <a:off x="5445215" y="6717661"/>
            <a:ext cx="185421" cy="185421"/>
          </a:xfrm>
          <a:prstGeom prst="rect">
            <a:avLst/>
          </a:prstGeom>
          <a:solidFill>
            <a:srgbClr val="5E5E5E"/>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958" name="Square"/>
          <p:cNvSpPr/>
          <p:nvPr/>
        </p:nvSpPr>
        <p:spPr>
          <a:xfrm>
            <a:off x="5453337" y="7173176"/>
            <a:ext cx="164599" cy="164599"/>
          </a:xfrm>
          <a:prstGeom prst="rect">
            <a:avLst/>
          </a:prstGeom>
          <a:solidFill>
            <a:srgbClr val="5E5E5E"/>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959" name="Square"/>
          <p:cNvSpPr/>
          <p:nvPr/>
        </p:nvSpPr>
        <p:spPr>
          <a:xfrm>
            <a:off x="5930401" y="5771183"/>
            <a:ext cx="254001" cy="254001"/>
          </a:xfrm>
          <a:prstGeom prst="rect">
            <a:avLst/>
          </a:prstGeom>
          <a:solidFill>
            <a:srgbClr val="5E5E5E"/>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960" name="Square"/>
          <p:cNvSpPr/>
          <p:nvPr/>
        </p:nvSpPr>
        <p:spPr>
          <a:xfrm>
            <a:off x="5968501" y="6277359"/>
            <a:ext cx="164599" cy="164599"/>
          </a:xfrm>
          <a:prstGeom prst="rect">
            <a:avLst/>
          </a:prstGeom>
          <a:solidFill>
            <a:srgbClr val="5E5E5E"/>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961" name="Square"/>
          <p:cNvSpPr/>
          <p:nvPr/>
        </p:nvSpPr>
        <p:spPr>
          <a:xfrm>
            <a:off x="6006601" y="6755761"/>
            <a:ext cx="109221" cy="109221"/>
          </a:xfrm>
          <a:prstGeom prst="rect">
            <a:avLst/>
          </a:prstGeom>
          <a:solidFill>
            <a:srgbClr val="5E5E5E"/>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962" name="Rectangle"/>
          <p:cNvSpPr/>
          <p:nvPr/>
        </p:nvSpPr>
        <p:spPr>
          <a:xfrm>
            <a:off x="5892301" y="7077389"/>
            <a:ext cx="330253" cy="312421"/>
          </a:xfrm>
          <a:prstGeom prst="rect">
            <a:avLst/>
          </a:prstGeom>
          <a:solidFill>
            <a:srgbClr val="5E5E5E"/>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963" name="Rectangle"/>
          <p:cNvSpPr/>
          <p:nvPr/>
        </p:nvSpPr>
        <p:spPr>
          <a:xfrm>
            <a:off x="6532435" y="5834683"/>
            <a:ext cx="133001" cy="139199"/>
          </a:xfrm>
          <a:prstGeom prst="rect">
            <a:avLst/>
          </a:prstGeom>
          <a:solidFill>
            <a:srgbClr val="5E5E5E"/>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964" name="Rectangle"/>
          <p:cNvSpPr/>
          <p:nvPr/>
        </p:nvSpPr>
        <p:spPr>
          <a:xfrm>
            <a:off x="6417633" y="6226559"/>
            <a:ext cx="311805" cy="288305"/>
          </a:xfrm>
          <a:prstGeom prst="rect">
            <a:avLst/>
          </a:prstGeom>
          <a:solidFill>
            <a:srgbClr val="5E5E5E"/>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965" name="Square"/>
          <p:cNvSpPr/>
          <p:nvPr/>
        </p:nvSpPr>
        <p:spPr>
          <a:xfrm>
            <a:off x="6507035" y="6730361"/>
            <a:ext cx="164599" cy="164599"/>
          </a:xfrm>
          <a:prstGeom prst="rect">
            <a:avLst/>
          </a:prstGeom>
          <a:solidFill>
            <a:srgbClr val="5E5E5E"/>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3966" name="Square"/>
          <p:cNvSpPr/>
          <p:nvPr/>
        </p:nvSpPr>
        <p:spPr>
          <a:xfrm>
            <a:off x="6507035" y="7185876"/>
            <a:ext cx="164599" cy="164599"/>
          </a:xfrm>
          <a:prstGeom prst="rect">
            <a:avLst/>
          </a:prstGeom>
          <a:solidFill>
            <a:srgbClr val="5E5E5E"/>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grpSp>
        <p:nvGrpSpPr>
          <p:cNvPr id="3982" name="Group"/>
          <p:cNvGrpSpPr/>
          <p:nvPr/>
        </p:nvGrpSpPr>
        <p:grpSpPr>
          <a:xfrm>
            <a:off x="3506049" y="1921517"/>
            <a:ext cx="4084576" cy="4443301"/>
            <a:chOff x="0" y="0"/>
            <a:chExt cx="4084575" cy="4443300"/>
          </a:xfrm>
        </p:grpSpPr>
        <p:grpSp>
          <p:nvGrpSpPr>
            <p:cNvPr id="3978" name="Group"/>
            <p:cNvGrpSpPr/>
            <p:nvPr/>
          </p:nvGrpSpPr>
          <p:grpSpPr>
            <a:xfrm>
              <a:off x="0" y="5528"/>
              <a:ext cx="4084576" cy="2420453"/>
              <a:chOff x="0" y="0"/>
              <a:chExt cx="4084575" cy="2420452"/>
            </a:xfrm>
          </p:grpSpPr>
          <p:sp>
            <p:nvSpPr>
              <p:cNvPr id="3967" name="Rectangle"/>
              <p:cNvSpPr/>
              <p:nvPr/>
            </p:nvSpPr>
            <p:spPr>
              <a:xfrm rot="5400000">
                <a:off x="2055672" y="268096"/>
                <a:ext cx="270316" cy="1016131"/>
              </a:xfrm>
              <a:prstGeom prst="rect">
                <a:avLst/>
              </a:prstGeom>
              <a:solidFill>
                <a:schemeClr val="accent6">
                  <a:satOff val="-15808"/>
                  <a:lumOff val="-17557"/>
                </a:schemeClr>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968" name="Rectangle"/>
              <p:cNvSpPr/>
              <p:nvPr/>
            </p:nvSpPr>
            <p:spPr>
              <a:xfrm rot="10800000">
                <a:off x="2867926" y="641004"/>
                <a:ext cx="270317" cy="1016130"/>
              </a:xfrm>
              <a:prstGeom prst="rect">
                <a:avLst/>
              </a:prstGeom>
              <a:solidFill>
                <a:schemeClr val="accent4">
                  <a:hueOff val="-461056"/>
                  <a:satOff val="4338"/>
                  <a:lumOff val="-10225"/>
                </a:schemeClr>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969" name="Square"/>
              <p:cNvSpPr/>
              <p:nvPr/>
            </p:nvSpPr>
            <p:spPr>
              <a:xfrm>
                <a:off x="734484" y="672030"/>
                <a:ext cx="208263" cy="208263"/>
              </a:xfrm>
              <a:prstGeom prst="rect">
                <a:avLst/>
              </a:prstGeom>
              <a:solidFill>
                <a:srgbClr val="5E5E5E"/>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970" name="="/>
              <p:cNvSpPr txBox="1"/>
              <p:nvPr/>
            </p:nvSpPr>
            <p:spPr>
              <a:xfrm>
                <a:off x="1050657" y="406660"/>
                <a:ext cx="504864" cy="69281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0" sz="2400">
                    <a:latin typeface="Georgia"/>
                    <a:ea typeface="Georgia"/>
                    <a:cs typeface="Georgia"/>
                    <a:sym typeface="Georgia"/>
                  </a:defRPr>
                </a:lvl1pPr>
              </a:lstStyle>
              <a:p>
                <a:pPr/>
                <a:r>
                  <a:t>=</a:t>
                </a:r>
              </a:p>
            </p:txBody>
          </p:sp>
          <p:sp>
            <p:nvSpPr>
              <p:cNvPr id="3971" name="M"/>
              <p:cNvSpPr txBox="1"/>
              <p:nvPr/>
            </p:nvSpPr>
            <p:spPr>
              <a:xfrm>
                <a:off x="3249581" y="779567"/>
                <a:ext cx="485017" cy="7390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0" sz="2400">
                    <a:latin typeface="Courier"/>
                    <a:ea typeface="Courier"/>
                    <a:cs typeface="Courier"/>
                    <a:sym typeface="Courier"/>
                  </a:defRPr>
                </a:lvl1pPr>
              </a:lstStyle>
              <a:p>
                <a:pPr/>
                <a:r>
                  <a:t>M</a:t>
                </a:r>
              </a:p>
            </p:txBody>
          </p:sp>
          <p:sp>
            <p:nvSpPr>
              <p:cNvPr id="3972" name="M"/>
              <p:cNvSpPr txBox="1"/>
              <p:nvPr/>
            </p:nvSpPr>
            <p:spPr>
              <a:xfrm>
                <a:off x="1939977" y="0"/>
                <a:ext cx="485017" cy="7390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0" sz="2400">
                    <a:latin typeface="Courier"/>
                    <a:ea typeface="Courier"/>
                    <a:cs typeface="Courier"/>
                    <a:sym typeface="Courier"/>
                  </a:defRPr>
                </a:lvl1pPr>
              </a:lstStyle>
              <a:p>
                <a:pPr/>
                <a:r>
                  <a:t>M</a:t>
                </a:r>
              </a:p>
            </p:txBody>
          </p:sp>
          <p:sp>
            <p:nvSpPr>
              <p:cNvPr id="3973" name="1"/>
              <p:cNvSpPr txBox="1"/>
              <p:nvPr/>
            </p:nvSpPr>
            <p:spPr>
              <a:xfrm>
                <a:off x="298252" y="406660"/>
                <a:ext cx="406308" cy="69281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0" sz="2400">
                    <a:latin typeface="Georgia"/>
                    <a:ea typeface="Georgia"/>
                    <a:cs typeface="Georgia"/>
                    <a:sym typeface="Georgia"/>
                  </a:defRPr>
                </a:lvl1pPr>
              </a:lstStyle>
              <a:p>
                <a:pPr/>
                <a:r>
                  <a:t>1</a:t>
                </a:r>
              </a:p>
            </p:txBody>
          </p:sp>
          <p:sp>
            <p:nvSpPr>
              <p:cNvPr id="3974" name="1"/>
              <p:cNvSpPr txBox="1"/>
              <p:nvPr/>
            </p:nvSpPr>
            <p:spPr>
              <a:xfrm>
                <a:off x="616043" y="23093"/>
                <a:ext cx="406309" cy="69281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0" sz="2400">
                    <a:latin typeface="Georgia"/>
                    <a:ea typeface="Georgia"/>
                    <a:cs typeface="Georgia"/>
                    <a:sym typeface="Georgia"/>
                  </a:defRPr>
                </a:lvl1pPr>
              </a:lstStyle>
              <a:p>
                <a:pPr/>
                <a:r>
                  <a:t>1</a:t>
                </a:r>
              </a:p>
            </p:txBody>
          </p:sp>
          <p:sp>
            <p:nvSpPr>
              <p:cNvPr id="3975" name="query"/>
              <p:cNvSpPr txBox="1"/>
              <p:nvPr/>
            </p:nvSpPr>
            <p:spPr>
              <a:xfrm>
                <a:off x="1109604" y="848661"/>
                <a:ext cx="2162985" cy="7927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0" sz="2400">
                    <a:solidFill>
                      <a:schemeClr val="accent6">
                        <a:satOff val="-15808"/>
                        <a:lumOff val="-17557"/>
                      </a:schemeClr>
                    </a:solidFill>
                    <a:latin typeface="Courier"/>
                    <a:ea typeface="Courier"/>
                    <a:cs typeface="Courier"/>
                    <a:sym typeface="Courier"/>
                  </a:defRPr>
                </a:lvl1pPr>
              </a:lstStyle>
              <a:p>
                <a:pPr/>
                <a:r>
                  <a:t>query</a:t>
                </a:r>
              </a:p>
            </p:txBody>
          </p:sp>
          <p:sp>
            <p:nvSpPr>
              <p:cNvPr id="3976" name="key"/>
              <p:cNvSpPr txBox="1"/>
              <p:nvPr/>
            </p:nvSpPr>
            <p:spPr>
              <a:xfrm>
                <a:off x="1921591" y="1627690"/>
                <a:ext cx="2162985" cy="7927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0" sz="2400">
                    <a:solidFill>
                      <a:schemeClr val="accent4">
                        <a:hueOff val="-461056"/>
                        <a:satOff val="4338"/>
                        <a:lumOff val="-10225"/>
                      </a:schemeClr>
                    </a:solidFill>
                    <a:latin typeface="Courier"/>
                    <a:ea typeface="Courier"/>
                    <a:cs typeface="Courier"/>
                    <a:sym typeface="Courier"/>
                  </a:defRPr>
                </a:lvl1pPr>
              </a:lstStyle>
              <a:p>
                <a:pPr/>
                <a:r>
                  <a:t>key</a:t>
                </a:r>
              </a:p>
            </p:txBody>
          </p:sp>
          <p:sp>
            <p:nvSpPr>
              <p:cNvPr id="3977" name="sim"/>
              <p:cNvSpPr txBox="1"/>
              <p:nvPr/>
            </p:nvSpPr>
            <p:spPr>
              <a:xfrm>
                <a:off x="0" y="836203"/>
                <a:ext cx="1571470" cy="7927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0" sz="2400">
                    <a:latin typeface="Courier"/>
                    <a:ea typeface="Courier"/>
                    <a:cs typeface="Courier"/>
                    <a:sym typeface="Courier"/>
                  </a:defRPr>
                </a:lvl1pPr>
              </a:lstStyle>
              <a:p>
                <a:pPr/>
                <a:r>
                  <a:t>sim</a:t>
                </a:r>
              </a:p>
            </p:txBody>
          </p:sp>
        </p:grpSp>
        <p:sp>
          <p:nvSpPr>
            <p:cNvPr id="3979" name="Line"/>
            <p:cNvSpPr/>
            <p:nvPr/>
          </p:nvSpPr>
          <p:spPr>
            <a:xfrm rot="19780952">
              <a:off x="724489" y="2160837"/>
              <a:ext cx="439201" cy="1885540"/>
            </a:xfrm>
            <a:custGeom>
              <a:avLst/>
              <a:gdLst/>
              <a:ahLst/>
              <a:cxnLst>
                <a:cxn ang="0">
                  <a:pos x="wd2" y="hd2"/>
                </a:cxn>
                <a:cxn ang="5400000">
                  <a:pos x="wd2" y="hd2"/>
                </a:cxn>
                <a:cxn ang="10800000">
                  <a:pos x="wd2" y="hd2"/>
                </a:cxn>
                <a:cxn ang="16200000">
                  <a:pos x="wd2" y="hd2"/>
                </a:cxn>
              </a:cxnLst>
              <a:rect l="0" t="0" r="r" b="b"/>
              <a:pathLst>
                <a:path w="20572" h="21600" fill="norm" stroke="1" extrusionOk="0">
                  <a:moveTo>
                    <a:pt x="10854" y="21600"/>
                  </a:moveTo>
                  <a:cubicBezTo>
                    <a:pt x="18292" y="18591"/>
                    <a:pt x="21600" y="15080"/>
                    <a:pt x="20293" y="11579"/>
                  </a:cubicBezTo>
                  <a:cubicBezTo>
                    <a:pt x="18702" y="7313"/>
                    <a:pt x="10508" y="3423"/>
                    <a:pt x="0" y="0"/>
                  </a:cubicBezTo>
                </a:path>
              </a:pathLst>
            </a:custGeom>
            <a:noFill/>
            <a:ln w="25400" cap="flat">
              <a:solidFill>
                <a:srgbClr val="000000"/>
              </a:solidFill>
              <a:prstDash val="sysDot"/>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980" name="Line"/>
            <p:cNvSpPr/>
            <p:nvPr/>
          </p:nvSpPr>
          <p:spPr>
            <a:xfrm flipH="1" rot="1993246">
              <a:off x="1971858" y="1873757"/>
              <a:ext cx="1186451" cy="2444275"/>
            </a:xfrm>
            <a:custGeom>
              <a:avLst/>
              <a:gdLst/>
              <a:ahLst/>
              <a:cxnLst>
                <a:cxn ang="0">
                  <a:pos x="wd2" y="hd2"/>
                </a:cxn>
                <a:cxn ang="5400000">
                  <a:pos x="wd2" y="hd2"/>
                </a:cxn>
                <a:cxn ang="10800000">
                  <a:pos x="wd2" y="hd2"/>
                </a:cxn>
                <a:cxn ang="16200000">
                  <a:pos x="wd2" y="hd2"/>
                </a:cxn>
              </a:cxnLst>
              <a:rect l="0" t="0" r="r" b="b"/>
              <a:pathLst>
                <a:path w="21070" h="21600" fill="norm" stroke="1" extrusionOk="0">
                  <a:moveTo>
                    <a:pt x="17290" y="21600"/>
                  </a:moveTo>
                  <a:cubicBezTo>
                    <a:pt x="20328" y="19325"/>
                    <a:pt x="21600" y="16577"/>
                    <a:pt x="20868" y="13869"/>
                  </a:cubicBezTo>
                  <a:cubicBezTo>
                    <a:pt x="19261" y="7920"/>
                    <a:pt x="9263" y="3855"/>
                    <a:pt x="0" y="0"/>
                  </a:cubicBezTo>
                </a:path>
              </a:pathLst>
            </a:custGeom>
            <a:noFill/>
            <a:ln w="25400" cap="flat">
              <a:solidFill>
                <a:srgbClr val="000000"/>
              </a:solidFill>
              <a:prstDash val="sysDot"/>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981" name="Rectangle"/>
            <p:cNvSpPr/>
            <p:nvPr/>
          </p:nvSpPr>
          <p:spPr>
            <a:xfrm>
              <a:off x="235496" y="0"/>
              <a:ext cx="3577501" cy="2395053"/>
            </a:xfrm>
            <a:prstGeom prst="rect">
              <a:avLst/>
            </a:prstGeom>
            <a:noFill/>
            <a:ln w="38100" cap="flat">
              <a:solidFill>
                <a:srgbClr val="000000"/>
              </a:solidFill>
              <a:custDash>
                <a:ds d="200000" sp="200000"/>
              </a:custDash>
              <a:miter lim="400000"/>
            </a:ln>
            <a:effectLst/>
          </p:spPr>
          <p:txBody>
            <a:bodyPr wrap="square" lIns="71437" tIns="71437" rIns="71437" bIns="71437" numCol="1" anchor="ctr">
              <a:noAutofit/>
            </a:bodyPr>
            <a:lstStyle/>
            <a:p>
              <a:pPr>
                <a:defRPr b="0" sz="3000">
                  <a:solidFill>
                    <a:srgbClr val="FFFFFF"/>
                  </a:solidFill>
                </a:defRPr>
              </a:pPr>
            </a:p>
          </p:txBody>
        </p:sp>
      </p:grpSp>
      <p:grpSp>
        <p:nvGrpSpPr>
          <p:cNvPr id="4004" name="Group"/>
          <p:cNvGrpSpPr/>
          <p:nvPr/>
        </p:nvGrpSpPr>
        <p:grpSpPr>
          <a:xfrm>
            <a:off x="15670705" y="5127630"/>
            <a:ext cx="5291565" cy="2695021"/>
            <a:chOff x="0" y="0"/>
            <a:chExt cx="5291563" cy="2695019"/>
          </a:xfrm>
        </p:grpSpPr>
        <p:grpSp>
          <p:nvGrpSpPr>
            <p:cNvPr id="3988" name="Group"/>
            <p:cNvGrpSpPr/>
            <p:nvPr/>
          </p:nvGrpSpPr>
          <p:grpSpPr>
            <a:xfrm rot="5400000">
              <a:off x="1918042" y="396957"/>
              <a:ext cx="722923" cy="1231583"/>
              <a:chOff x="0" y="0"/>
              <a:chExt cx="722922" cy="1231581"/>
            </a:xfrm>
          </p:grpSpPr>
          <p:sp>
            <p:nvSpPr>
              <p:cNvPr id="3983" name="Rectangle"/>
              <p:cNvSpPr/>
              <p:nvPr/>
            </p:nvSpPr>
            <p:spPr>
              <a:xfrm rot="16200000">
                <a:off x="265303" y="-265304"/>
                <a:ext cx="192316" cy="722923"/>
              </a:xfrm>
              <a:prstGeom prst="rect">
                <a:avLst/>
              </a:prstGeom>
              <a:solidFill>
                <a:schemeClr val="accent6">
                  <a:satOff val="-15808"/>
                  <a:lumOff val="-17557"/>
                </a:schemeClr>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984" name="Rectangle"/>
              <p:cNvSpPr/>
              <p:nvPr/>
            </p:nvSpPr>
            <p:spPr>
              <a:xfrm rot="16200000">
                <a:off x="265303" y="80672"/>
                <a:ext cx="192316" cy="722922"/>
              </a:xfrm>
              <a:prstGeom prst="rect">
                <a:avLst/>
              </a:prstGeom>
              <a:solidFill>
                <a:schemeClr val="accent6">
                  <a:satOff val="-15808"/>
                  <a:lumOff val="-17557"/>
                </a:schemeClr>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985" name="Rectangle"/>
              <p:cNvSpPr/>
              <p:nvPr/>
            </p:nvSpPr>
            <p:spPr>
              <a:xfrm rot="16200000">
                <a:off x="265303" y="426648"/>
                <a:ext cx="192316" cy="722923"/>
              </a:xfrm>
              <a:prstGeom prst="rect">
                <a:avLst/>
              </a:prstGeom>
              <a:solidFill>
                <a:schemeClr val="accent6">
                  <a:satOff val="-15808"/>
                  <a:lumOff val="-17557"/>
                </a:schemeClr>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986" name="Rectangle"/>
              <p:cNvSpPr/>
              <p:nvPr/>
            </p:nvSpPr>
            <p:spPr>
              <a:xfrm rot="16200000">
                <a:off x="265303" y="773962"/>
                <a:ext cx="192316" cy="722923"/>
              </a:xfrm>
              <a:prstGeom prst="rect">
                <a:avLst/>
              </a:prstGeom>
              <a:solidFill>
                <a:schemeClr val="accent6">
                  <a:satOff val="-15808"/>
                  <a:lumOff val="-17557"/>
                </a:schemeClr>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987" name="Rectangle"/>
              <p:cNvSpPr/>
              <p:nvPr/>
            </p:nvSpPr>
            <p:spPr>
              <a:xfrm rot="16200000">
                <a:off x="265303" y="426647"/>
                <a:ext cx="192316" cy="722923"/>
              </a:xfrm>
              <a:prstGeom prst="rect">
                <a:avLst/>
              </a:prstGeom>
              <a:solidFill>
                <a:schemeClr val="accent6">
                  <a:satOff val="-15808"/>
                  <a:lumOff val="-17557"/>
                </a:schemeClr>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grpSp>
        <p:grpSp>
          <p:nvGrpSpPr>
            <p:cNvPr id="3993" name="Group"/>
            <p:cNvGrpSpPr/>
            <p:nvPr/>
          </p:nvGrpSpPr>
          <p:grpSpPr>
            <a:xfrm rot="16200000">
              <a:off x="182872" y="1000827"/>
              <a:ext cx="1310959" cy="722923"/>
              <a:chOff x="0" y="0"/>
              <a:chExt cx="1310957" cy="722921"/>
            </a:xfrm>
          </p:grpSpPr>
          <p:sp>
            <p:nvSpPr>
              <p:cNvPr id="3989" name="Rectangle"/>
              <p:cNvSpPr/>
              <p:nvPr/>
            </p:nvSpPr>
            <p:spPr>
              <a:xfrm>
                <a:off x="0" y="0"/>
                <a:ext cx="192316" cy="722922"/>
              </a:xfrm>
              <a:prstGeom prst="rect">
                <a:avLst/>
              </a:prstGeom>
              <a:solidFill>
                <a:schemeClr val="accent4">
                  <a:hueOff val="-461056"/>
                  <a:satOff val="4338"/>
                  <a:lumOff val="-10225"/>
                </a:schemeClr>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990" name="Rectangle"/>
              <p:cNvSpPr/>
              <p:nvPr/>
            </p:nvSpPr>
            <p:spPr>
              <a:xfrm>
                <a:off x="372880" y="0"/>
                <a:ext cx="192316" cy="722922"/>
              </a:xfrm>
              <a:prstGeom prst="rect">
                <a:avLst/>
              </a:prstGeom>
              <a:solidFill>
                <a:schemeClr val="accent4">
                  <a:hueOff val="-461056"/>
                  <a:satOff val="4338"/>
                  <a:lumOff val="-10225"/>
                </a:schemeClr>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991" name="Rectangle"/>
              <p:cNvSpPr/>
              <p:nvPr/>
            </p:nvSpPr>
            <p:spPr>
              <a:xfrm>
                <a:off x="745761" y="0"/>
                <a:ext cx="192316" cy="722922"/>
              </a:xfrm>
              <a:prstGeom prst="rect">
                <a:avLst/>
              </a:prstGeom>
              <a:solidFill>
                <a:schemeClr val="accent4">
                  <a:hueOff val="-461056"/>
                  <a:satOff val="4338"/>
                  <a:lumOff val="-10225"/>
                </a:schemeClr>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3992" name="Rectangle"/>
              <p:cNvSpPr/>
              <p:nvPr/>
            </p:nvSpPr>
            <p:spPr>
              <a:xfrm>
                <a:off x="1118642" y="0"/>
                <a:ext cx="192316" cy="722922"/>
              </a:xfrm>
              <a:prstGeom prst="rect">
                <a:avLst/>
              </a:prstGeom>
              <a:solidFill>
                <a:schemeClr val="accent4">
                  <a:hueOff val="-461056"/>
                  <a:satOff val="4338"/>
                  <a:lumOff val="-10225"/>
                </a:schemeClr>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grpSp>
        <p:sp>
          <p:nvSpPr>
            <p:cNvPr id="3994" name="N"/>
            <p:cNvSpPr txBox="1"/>
            <p:nvPr/>
          </p:nvSpPr>
          <p:spPr>
            <a:xfrm>
              <a:off x="0" y="1058332"/>
              <a:ext cx="384502" cy="6079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0" sz="2400">
                  <a:latin typeface="Courier"/>
                  <a:ea typeface="Courier"/>
                  <a:cs typeface="Courier"/>
                  <a:sym typeface="Courier"/>
                </a:defRPr>
              </a:lvl1pPr>
            </a:lstStyle>
            <a:p>
              <a:pPr/>
              <a:r>
                <a:t>N</a:t>
              </a:r>
            </a:p>
          </p:txBody>
        </p:sp>
        <p:sp>
          <p:nvSpPr>
            <p:cNvPr id="3995" name="M"/>
            <p:cNvSpPr txBox="1"/>
            <p:nvPr/>
          </p:nvSpPr>
          <p:spPr>
            <a:xfrm>
              <a:off x="646100" y="0"/>
              <a:ext cx="384502" cy="6079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0" sz="2400">
                  <a:latin typeface="Courier"/>
                  <a:ea typeface="Courier"/>
                  <a:cs typeface="Courier"/>
                  <a:sym typeface="Courier"/>
                </a:defRPr>
              </a:lvl1pPr>
            </a:lstStyle>
            <a:p>
              <a:pPr/>
              <a:r>
                <a:t>M</a:t>
              </a:r>
            </a:p>
          </p:txBody>
        </p:sp>
        <p:sp>
          <p:nvSpPr>
            <p:cNvPr id="3996" name="M"/>
            <p:cNvSpPr txBox="1"/>
            <p:nvPr/>
          </p:nvSpPr>
          <p:spPr>
            <a:xfrm>
              <a:off x="1292200" y="708792"/>
              <a:ext cx="384502" cy="6079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0" sz="2400">
                  <a:latin typeface="Courier"/>
                  <a:ea typeface="Courier"/>
                  <a:cs typeface="Courier"/>
                  <a:sym typeface="Courier"/>
                </a:defRPr>
              </a:lvl1pPr>
            </a:lstStyle>
            <a:p>
              <a:pPr/>
              <a:r>
                <a:t>M</a:t>
              </a:r>
            </a:p>
          </p:txBody>
        </p:sp>
        <p:sp>
          <p:nvSpPr>
            <p:cNvPr id="3997" name="N"/>
            <p:cNvSpPr txBox="1"/>
            <p:nvPr/>
          </p:nvSpPr>
          <p:spPr>
            <a:xfrm>
              <a:off x="2087252" y="0"/>
              <a:ext cx="384502" cy="6079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0" sz="2400">
                  <a:latin typeface="Courier"/>
                  <a:ea typeface="Courier"/>
                  <a:cs typeface="Courier"/>
                  <a:sym typeface="Courier"/>
                </a:defRPr>
              </a:lvl1pPr>
            </a:lstStyle>
            <a:p>
              <a:pPr/>
              <a:r>
                <a:t>N</a:t>
              </a:r>
            </a:p>
          </p:txBody>
        </p:sp>
        <p:sp>
          <p:nvSpPr>
            <p:cNvPr id="3998" name="N"/>
            <p:cNvSpPr txBox="1"/>
            <p:nvPr/>
          </p:nvSpPr>
          <p:spPr>
            <a:xfrm>
              <a:off x="3429823" y="995864"/>
              <a:ext cx="384502" cy="6079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0" sz="2400">
                  <a:latin typeface="Courier"/>
                  <a:ea typeface="Courier"/>
                  <a:cs typeface="Courier"/>
                  <a:sym typeface="Courier"/>
                </a:defRPr>
              </a:lvl1pPr>
            </a:lstStyle>
            <a:p>
              <a:pPr/>
              <a:r>
                <a:t>N</a:t>
              </a:r>
            </a:p>
          </p:txBody>
        </p:sp>
        <p:sp>
          <p:nvSpPr>
            <p:cNvPr id="3999" name="N"/>
            <p:cNvSpPr txBox="1"/>
            <p:nvPr/>
          </p:nvSpPr>
          <p:spPr>
            <a:xfrm>
              <a:off x="4364742" y="60089"/>
              <a:ext cx="384503" cy="6079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0" sz="2400">
                  <a:latin typeface="Courier"/>
                  <a:ea typeface="Courier"/>
                  <a:cs typeface="Courier"/>
                  <a:sym typeface="Courier"/>
                </a:defRPr>
              </a:lvl1pPr>
            </a:lstStyle>
            <a:p>
              <a:pPr/>
              <a:r>
                <a:t>N</a:t>
              </a:r>
            </a:p>
          </p:txBody>
        </p:sp>
        <p:sp>
          <p:nvSpPr>
            <p:cNvPr id="4000" name="Rectangle"/>
            <p:cNvSpPr/>
            <p:nvPr/>
          </p:nvSpPr>
          <p:spPr>
            <a:xfrm>
              <a:off x="3822422" y="609589"/>
              <a:ext cx="1469142" cy="1380463"/>
            </a:xfrm>
            <a:prstGeom prst="rect">
              <a:avLst/>
            </a:prstGeom>
            <a:solidFill>
              <a:schemeClr val="accent5">
                <a:hueOff val="-152896"/>
                <a:lumOff val="12368"/>
              </a:schemeClr>
            </a:solidFill>
            <a:ln w="127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4001" name="K"/>
            <p:cNvSpPr txBox="1"/>
            <p:nvPr/>
          </p:nvSpPr>
          <p:spPr>
            <a:xfrm>
              <a:off x="603356" y="2119967"/>
              <a:ext cx="469991" cy="5750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sz="2400">
                  <a:solidFill>
                    <a:schemeClr val="accent4">
                      <a:hueOff val="-461056"/>
                      <a:satOff val="4338"/>
                      <a:lumOff val="-10225"/>
                    </a:schemeClr>
                  </a:solidFill>
                  <a:latin typeface="Georgia"/>
                  <a:ea typeface="Georgia"/>
                  <a:cs typeface="Georgia"/>
                  <a:sym typeface="Georgia"/>
                </a:defRPr>
              </a:lvl1pPr>
            </a:lstStyle>
            <a:p>
              <a:pPr/>
              <a:r>
                <a:t>K</a:t>
              </a:r>
            </a:p>
          </p:txBody>
        </p:sp>
        <p:sp>
          <p:nvSpPr>
            <p:cNvPr id="4002" name="Q"/>
            <p:cNvSpPr txBox="1"/>
            <p:nvPr/>
          </p:nvSpPr>
          <p:spPr>
            <a:xfrm>
              <a:off x="2043931" y="2119967"/>
              <a:ext cx="471145" cy="5750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sz="2400">
                  <a:solidFill>
                    <a:schemeClr val="accent6">
                      <a:satOff val="-15808"/>
                      <a:lumOff val="-17557"/>
                    </a:schemeClr>
                  </a:solidFill>
                  <a:latin typeface="Georgia"/>
                  <a:ea typeface="Georgia"/>
                  <a:cs typeface="Georgia"/>
                  <a:sym typeface="Georgia"/>
                </a:defRPr>
              </a:lvl1pPr>
            </a:lstStyle>
            <a:p>
              <a:pPr/>
              <a:r>
                <a:t>Q</a:t>
              </a:r>
            </a:p>
          </p:txBody>
        </p:sp>
        <p:sp>
          <p:nvSpPr>
            <p:cNvPr id="4003" name="="/>
            <p:cNvSpPr txBox="1"/>
            <p:nvPr/>
          </p:nvSpPr>
          <p:spPr>
            <a:xfrm>
              <a:off x="2980166" y="995864"/>
              <a:ext cx="384503" cy="6079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0" sz="2400">
                  <a:latin typeface="Courier"/>
                  <a:ea typeface="Courier"/>
                  <a:cs typeface="Courier"/>
                  <a:sym typeface="Courier"/>
                </a:defRPr>
              </a:lvl1pPr>
            </a:lstStyle>
            <a:p>
              <a:pPr/>
              <a:r>
                <a:t>=</a:t>
              </a:r>
            </a:p>
          </p:txBody>
        </p:sp>
      </p:grpSp>
      <p:sp>
        <p:nvSpPr>
          <p:cNvPr id="4005" name="N"/>
          <p:cNvSpPr txBox="1"/>
          <p:nvPr/>
        </p:nvSpPr>
        <p:spPr>
          <a:xfrm>
            <a:off x="15278912" y="10357722"/>
            <a:ext cx="384502" cy="6079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b="0" sz="2400">
                <a:latin typeface="Courier"/>
                <a:ea typeface="Courier"/>
                <a:cs typeface="Courier"/>
                <a:sym typeface="Courier"/>
              </a:defRPr>
            </a:lvl1pPr>
          </a:lstStyle>
          <a:p>
            <a:pPr/>
            <a:r>
              <a:t>N</a:t>
            </a:r>
          </a:p>
        </p:txBody>
      </p:sp>
      <p:sp>
        <p:nvSpPr>
          <p:cNvPr id="4006" name="N"/>
          <p:cNvSpPr txBox="1"/>
          <p:nvPr/>
        </p:nvSpPr>
        <p:spPr>
          <a:xfrm>
            <a:off x="16213832" y="9421947"/>
            <a:ext cx="384502" cy="6079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b="0" sz="2400">
                <a:latin typeface="Courier"/>
                <a:ea typeface="Courier"/>
                <a:cs typeface="Courier"/>
                <a:sym typeface="Courier"/>
              </a:defRPr>
            </a:lvl1pPr>
          </a:lstStyle>
          <a:p>
            <a:pPr/>
            <a:r>
              <a:t>N</a:t>
            </a:r>
          </a:p>
        </p:txBody>
      </p:sp>
      <p:sp>
        <p:nvSpPr>
          <p:cNvPr id="4007" name="Rectangle"/>
          <p:cNvSpPr/>
          <p:nvPr/>
        </p:nvSpPr>
        <p:spPr>
          <a:xfrm>
            <a:off x="15671511" y="9971447"/>
            <a:ext cx="1469142" cy="1380463"/>
          </a:xfrm>
          <a:prstGeom prst="rect">
            <a:avLst/>
          </a:prstGeom>
          <a:solidFill>
            <a:schemeClr val="accent5">
              <a:hueOff val="-152896"/>
              <a:lumOff val="12368"/>
            </a:schemeClr>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4008" name="Rectangle"/>
          <p:cNvSpPr/>
          <p:nvPr/>
        </p:nvSpPr>
        <p:spPr>
          <a:xfrm rot="16200000">
            <a:off x="17895909" y="9750264"/>
            <a:ext cx="192316" cy="722923"/>
          </a:xfrm>
          <a:prstGeom prst="rect">
            <a:avLst/>
          </a:prstGeom>
          <a:solidFill>
            <a:schemeClr val="accent2">
              <a:hueOff val="167855"/>
              <a:satOff val="17755"/>
              <a:lumOff val="-16671"/>
            </a:schemeClr>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4009" name="Rectangle"/>
          <p:cNvSpPr/>
          <p:nvPr/>
        </p:nvSpPr>
        <p:spPr>
          <a:xfrm rot="16200000">
            <a:off x="17895909" y="10046005"/>
            <a:ext cx="192316" cy="722923"/>
          </a:xfrm>
          <a:prstGeom prst="rect">
            <a:avLst/>
          </a:prstGeom>
          <a:solidFill>
            <a:schemeClr val="accent2">
              <a:hueOff val="167855"/>
              <a:satOff val="17755"/>
              <a:lumOff val="-16671"/>
            </a:schemeClr>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4010" name="Rectangle"/>
          <p:cNvSpPr/>
          <p:nvPr/>
        </p:nvSpPr>
        <p:spPr>
          <a:xfrm rot="16200000">
            <a:off x="17895909" y="10329704"/>
            <a:ext cx="192316" cy="722923"/>
          </a:xfrm>
          <a:prstGeom prst="rect">
            <a:avLst/>
          </a:prstGeom>
          <a:solidFill>
            <a:schemeClr val="accent2">
              <a:hueOff val="167855"/>
              <a:satOff val="17755"/>
              <a:lumOff val="-16671"/>
            </a:schemeClr>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4011" name="Rectangle"/>
          <p:cNvSpPr/>
          <p:nvPr/>
        </p:nvSpPr>
        <p:spPr>
          <a:xfrm rot="16200000">
            <a:off x="17895909" y="10613581"/>
            <a:ext cx="192316" cy="722923"/>
          </a:xfrm>
          <a:prstGeom prst="rect">
            <a:avLst/>
          </a:prstGeom>
          <a:solidFill>
            <a:schemeClr val="accent2">
              <a:hueOff val="167855"/>
              <a:satOff val="17755"/>
              <a:lumOff val="-16671"/>
            </a:schemeClr>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4012" name="N"/>
          <p:cNvSpPr txBox="1"/>
          <p:nvPr/>
        </p:nvSpPr>
        <p:spPr>
          <a:xfrm>
            <a:off x="17222131" y="10242712"/>
            <a:ext cx="384503" cy="6079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b="0" sz="2400">
                <a:latin typeface="Courier"/>
                <a:ea typeface="Courier"/>
                <a:cs typeface="Courier"/>
                <a:sym typeface="Courier"/>
              </a:defRPr>
            </a:lvl1pPr>
          </a:lstStyle>
          <a:p>
            <a:pPr/>
            <a:r>
              <a:t>N</a:t>
            </a:r>
          </a:p>
        </p:txBody>
      </p:sp>
      <p:sp>
        <p:nvSpPr>
          <p:cNvPr id="4013" name="M"/>
          <p:cNvSpPr txBox="1"/>
          <p:nvPr/>
        </p:nvSpPr>
        <p:spPr>
          <a:xfrm>
            <a:off x="17799815" y="9421947"/>
            <a:ext cx="384503" cy="6079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b="0" sz="2400">
                <a:latin typeface="Courier"/>
                <a:ea typeface="Courier"/>
                <a:cs typeface="Courier"/>
                <a:sym typeface="Courier"/>
              </a:defRPr>
            </a:lvl1pPr>
          </a:lstStyle>
          <a:p>
            <a:pPr/>
            <a:r>
              <a:t>M</a:t>
            </a:r>
          </a:p>
        </p:txBody>
      </p:sp>
      <p:sp>
        <p:nvSpPr>
          <p:cNvPr id="4014" name="="/>
          <p:cNvSpPr txBox="1"/>
          <p:nvPr/>
        </p:nvSpPr>
        <p:spPr>
          <a:xfrm>
            <a:off x="18533879" y="10242712"/>
            <a:ext cx="384503" cy="6079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b="0" sz="2400">
                <a:latin typeface="Courier"/>
                <a:ea typeface="Courier"/>
                <a:cs typeface="Courier"/>
                <a:sym typeface="Courier"/>
              </a:defRPr>
            </a:lvl1pPr>
          </a:lstStyle>
          <a:p>
            <a:pPr/>
            <a:r>
              <a:t>=</a:t>
            </a:r>
          </a:p>
        </p:txBody>
      </p:sp>
      <p:sp>
        <p:nvSpPr>
          <p:cNvPr id="4015" name="N"/>
          <p:cNvSpPr txBox="1"/>
          <p:nvPr/>
        </p:nvSpPr>
        <p:spPr>
          <a:xfrm>
            <a:off x="18979460" y="10242712"/>
            <a:ext cx="384502" cy="6079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b="0" sz="2400">
                <a:latin typeface="Courier"/>
                <a:ea typeface="Courier"/>
                <a:cs typeface="Courier"/>
                <a:sym typeface="Courier"/>
              </a:defRPr>
            </a:lvl1pPr>
          </a:lstStyle>
          <a:p>
            <a:pPr/>
            <a:r>
              <a:t>N</a:t>
            </a:r>
          </a:p>
        </p:txBody>
      </p:sp>
      <p:sp>
        <p:nvSpPr>
          <p:cNvPr id="4016" name="M"/>
          <p:cNvSpPr txBox="1"/>
          <p:nvPr/>
        </p:nvSpPr>
        <p:spPr>
          <a:xfrm>
            <a:off x="19617858" y="9514592"/>
            <a:ext cx="384502" cy="6079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b="0" sz="2400">
                <a:latin typeface="Courier"/>
                <a:ea typeface="Courier"/>
                <a:cs typeface="Courier"/>
                <a:sym typeface="Courier"/>
              </a:defRPr>
            </a:lvl1pPr>
          </a:lstStyle>
          <a:p>
            <a:pPr/>
            <a:r>
              <a:t>M</a:t>
            </a:r>
          </a:p>
        </p:txBody>
      </p:sp>
      <p:sp>
        <p:nvSpPr>
          <p:cNvPr id="4017" name="Rectangle"/>
          <p:cNvSpPr/>
          <p:nvPr/>
        </p:nvSpPr>
        <p:spPr>
          <a:xfrm rot="16200000">
            <a:off x="19677676" y="9753548"/>
            <a:ext cx="192316" cy="722923"/>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4018" name="Rectangle"/>
          <p:cNvSpPr/>
          <p:nvPr/>
        </p:nvSpPr>
        <p:spPr>
          <a:xfrm rot="16200000">
            <a:off x="19677676" y="10049289"/>
            <a:ext cx="192316" cy="722923"/>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4019" name="Rectangle"/>
          <p:cNvSpPr/>
          <p:nvPr/>
        </p:nvSpPr>
        <p:spPr>
          <a:xfrm rot="16200000">
            <a:off x="19677676" y="10332988"/>
            <a:ext cx="192316" cy="722923"/>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4020" name="Rectangle"/>
          <p:cNvSpPr/>
          <p:nvPr/>
        </p:nvSpPr>
        <p:spPr>
          <a:xfrm rot="16200000">
            <a:off x="19677676" y="10616865"/>
            <a:ext cx="192316" cy="722923"/>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4021" name="Z"/>
          <p:cNvSpPr txBox="1"/>
          <p:nvPr/>
        </p:nvSpPr>
        <p:spPr>
          <a:xfrm>
            <a:off x="19563965" y="11243011"/>
            <a:ext cx="419737" cy="5750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2400">
                <a:latin typeface="Georgia"/>
                <a:ea typeface="Georgia"/>
                <a:cs typeface="Georgia"/>
                <a:sym typeface="Georgia"/>
              </a:defRPr>
            </a:lvl1pPr>
          </a:lstStyle>
          <a:p>
            <a:pPr/>
            <a:r>
              <a:t>Z</a:t>
            </a:r>
          </a:p>
        </p:txBody>
      </p:sp>
      <p:sp>
        <p:nvSpPr>
          <p:cNvPr id="4022" name="k"/>
          <p:cNvSpPr txBox="1"/>
          <p:nvPr/>
        </p:nvSpPr>
        <p:spPr>
          <a:xfrm>
            <a:off x="8633685" y="9524496"/>
            <a:ext cx="306885" cy="444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sz="2400">
                <a:solidFill>
                  <a:schemeClr val="accent4">
                    <a:hueOff val="-461056"/>
                    <a:satOff val="4338"/>
                    <a:lumOff val="-10225"/>
                  </a:schemeClr>
                </a:solidFill>
                <a:latin typeface="Georgia"/>
                <a:ea typeface="Georgia"/>
                <a:cs typeface="Georgia"/>
                <a:sym typeface="Georgia"/>
              </a:defRPr>
            </a:lvl1pPr>
          </a:lstStyle>
          <a:p>
            <a:pPr/>
            <a:r>
              <a:t>k</a:t>
            </a:r>
          </a:p>
        </p:txBody>
      </p:sp>
      <p:sp>
        <p:nvSpPr>
          <p:cNvPr id="4023" name="q"/>
          <p:cNvSpPr txBox="1"/>
          <p:nvPr/>
        </p:nvSpPr>
        <p:spPr>
          <a:xfrm>
            <a:off x="8886300" y="9524496"/>
            <a:ext cx="311944" cy="444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sz="2400">
                <a:solidFill>
                  <a:schemeClr val="accent6">
                    <a:satOff val="-15808"/>
                    <a:lumOff val="-17557"/>
                  </a:schemeClr>
                </a:solidFill>
                <a:latin typeface="Georgia"/>
                <a:ea typeface="Georgia"/>
                <a:cs typeface="Georgia"/>
                <a:sym typeface="Georgia"/>
              </a:defRPr>
            </a:lvl1pPr>
          </a:lstStyle>
          <a:p>
            <a:pPr/>
            <a:r>
              <a:t>q</a:t>
            </a:r>
          </a:p>
        </p:txBody>
      </p:sp>
      <p:sp>
        <p:nvSpPr>
          <p:cNvPr id="4024" name="v"/>
          <p:cNvSpPr txBox="1"/>
          <p:nvPr/>
        </p:nvSpPr>
        <p:spPr>
          <a:xfrm>
            <a:off x="9168848" y="9524496"/>
            <a:ext cx="287090" cy="444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sz="2400">
                <a:solidFill>
                  <a:schemeClr val="accent2">
                    <a:hueOff val="167855"/>
                    <a:satOff val="17755"/>
                    <a:lumOff val="-16671"/>
                  </a:schemeClr>
                </a:solidFill>
                <a:latin typeface="Georgia"/>
                <a:ea typeface="Georgia"/>
                <a:cs typeface="Georgia"/>
                <a:sym typeface="Georgia"/>
              </a:defRPr>
            </a:lvl1pPr>
          </a:lstStyle>
          <a:p>
            <a:pPr/>
            <a:r>
              <a:t>v</a:t>
            </a:r>
          </a:p>
        </p:txBody>
      </p:sp>
      <p:pic>
        <p:nvPicPr>
          <p:cNvPr id="4025" name="mathbf_Z_=_textt.pdf" descr="mathbf_Z_=_textt.pdf"/>
          <p:cNvPicPr>
            <a:picLocks noChangeAspect="1"/>
          </p:cNvPicPr>
          <p:nvPr/>
        </p:nvPicPr>
        <p:blipFill>
          <a:blip r:embed="rId6">
            <a:extLst/>
          </a:blip>
          <a:stretch>
            <a:fillRect/>
          </a:stretch>
        </p:blipFill>
        <p:spPr>
          <a:xfrm>
            <a:off x="14811616" y="859573"/>
            <a:ext cx="5767046" cy="1393163"/>
          </a:xfrm>
          <a:prstGeom prst="rect">
            <a:avLst/>
          </a:prstGeom>
          <a:ln w="12700">
            <a:miter lim="400000"/>
          </a:ln>
        </p:spPr>
      </p:pic>
      <p:pic>
        <p:nvPicPr>
          <p:cNvPr id="4026" name="mathbf_Z_=_mathb.pdf" descr="mathbf_Z_=_mathb.pdf"/>
          <p:cNvPicPr>
            <a:picLocks noChangeAspect="1"/>
          </p:cNvPicPr>
          <p:nvPr/>
        </p:nvPicPr>
        <p:blipFill>
          <a:blip r:embed="rId7">
            <a:extLst/>
          </a:blip>
          <a:stretch>
            <a:fillRect/>
          </a:stretch>
        </p:blipFill>
        <p:spPr>
          <a:xfrm>
            <a:off x="15191663" y="8881343"/>
            <a:ext cx="1638301" cy="330201"/>
          </a:xfrm>
          <a:prstGeom prst="rect">
            <a:avLst/>
          </a:prstGeom>
          <a:ln w="12700">
            <a:miter lim="400000"/>
          </a:ln>
        </p:spPr>
      </p:pic>
      <p:pic>
        <p:nvPicPr>
          <p:cNvPr id="4027" name="mathbf_A_=_textt.pdf" descr="mathbf_A_=_textt.pdf"/>
          <p:cNvPicPr>
            <a:picLocks noChangeAspect="1"/>
          </p:cNvPicPr>
          <p:nvPr/>
        </p:nvPicPr>
        <p:blipFill>
          <a:blip r:embed="rId8">
            <a:extLst/>
          </a:blip>
          <a:stretch>
            <a:fillRect/>
          </a:stretch>
        </p:blipFill>
        <p:spPr>
          <a:xfrm>
            <a:off x="15006879" y="3996287"/>
            <a:ext cx="4178301" cy="1092201"/>
          </a:xfrm>
          <a:prstGeom prst="rect">
            <a:avLst/>
          </a:prstGeom>
          <a:ln w="12700">
            <a:miter lim="400000"/>
          </a:ln>
        </p:spPr>
      </p:pic>
    </p:spTree>
  </p:cSld>
  <p:clrMapOvr>
    <a:masterClrMapping/>
  </p:clrMapOvr>
  <p:transition xmlns:p14="http://schemas.microsoft.com/office/powerpoint/2010/main" spd="med" advClick="1"/>
</p:sld>
</file>

<file path=ppt/slides/slide1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4031" name="Transformer (simplified)"/>
          <p:cNvSpPr txBox="1"/>
          <p:nvPr/>
        </p:nvSpPr>
        <p:spPr>
          <a:xfrm>
            <a:off x="248043" y="389182"/>
            <a:ext cx="4385440" cy="1870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b="0" sz="5000">
                <a:latin typeface="Avenir Book"/>
                <a:ea typeface="Avenir Book"/>
                <a:cs typeface="Avenir Book"/>
                <a:sym typeface="Avenir Book"/>
              </a:defRPr>
            </a:lvl1pPr>
          </a:lstStyle>
          <a:p>
            <a:pPr/>
            <a:r>
              <a:t>Transformer (simplified)</a:t>
            </a:r>
          </a:p>
        </p:txBody>
      </p:sp>
      <p:sp>
        <p:nvSpPr>
          <p:cNvPr id="4032" name="Line"/>
          <p:cNvSpPr/>
          <p:nvPr/>
        </p:nvSpPr>
        <p:spPr>
          <a:xfrm flipV="1">
            <a:off x="6982400" y="5947889"/>
            <a:ext cx="1" cy="558801"/>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4033" name="Line"/>
          <p:cNvSpPr/>
          <p:nvPr/>
        </p:nvSpPr>
        <p:spPr>
          <a:xfrm flipV="1">
            <a:off x="9045259" y="5947889"/>
            <a:ext cx="1" cy="558801"/>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4034" name="Line"/>
          <p:cNvSpPr/>
          <p:nvPr/>
        </p:nvSpPr>
        <p:spPr>
          <a:xfrm flipV="1">
            <a:off x="10089718" y="5947889"/>
            <a:ext cx="1" cy="558801"/>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4035" name="conv"/>
          <p:cNvSpPr txBox="1"/>
          <p:nvPr/>
        </p:nvSpPr>
        <p:spPr>
          <a:xfrm>
            <a:off x="7419084" y="6006146"/>
            <a:ext cx="1189490" cy="4359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b="0" sz="2000">
                <a:latin typeface="Courier"/>
                <a:ea typeface="Courier"/>
                <a:cs typeface="Courier"/>
                <a:sym typeface="Courier"/>
              </a:defRPr>
            </a:lvl1pPr>
          </a:lstStyle>
          <a:p>
            <a:pPr/>
            <a:r>
              <a:t>conv</a:t>
            </a:r>
          </a:p>
        </p:txBody>
      </p:sp>
      <p:sp>
        <p:nvSpPr>
          <p:cNvPr id="4036" name="Rectangle"/>
          <p:cNvSpPr/>
          <p:nvPr/>
        </p:nvSpPr>
        <p:spPr>
          <a:xfrm>
            <a:off x="5661525" y="5318474"/>
            <a:ext cx="148656" cy="558801"/>
          </a:xfrm>
          <a:prstGeom prst="rect">
            <a:avLst/>
          </a:prstGeom>
          <a:solidFill>
            <a:schemeClr val="accent4">
              <a:hueOff val="-461056"/>
              <a:satOff val="4338"/>
              <a:lumOff val="-10225"/>
            </a:schemeClr>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4037" name="Rectangle"/>
          <p:cNvSpPr/>
          <p:nvPr/>
        </p:nvSpPr>
        <p:spPr>
          <a:xfrm>
            <a:off x="5860308" y="5318474"/>
            <a:ext cx="148655" cy="558801"/>
          </a:xfrm>
          <a:prstGeom prst="rect">
            <a:avLst/>
          </a:prstGeom>
          <a:solidFill>
            <a:schemeClr val="accent6">
              <a:satOff val="-15808"/>
              <a:lumOff val="-17557"/>
            </a:schemeClr>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4038" name="Rectangle"/>
          <p:cNvSpPr/>
          <p:nvPr/>
        </p:nvSpPr>
        <p:spPr>
          <a:xfrm>
            <a:off x="6059090" y="5318474"/>
            <a:ext cx="148656" cy="558801"/>
          </a:xfrm>
          <a:prstGeom prst="rect">
            <a:avLst/>
          </a:prstGeom>
          <a:solidFill>
            <a:schemeClr val="accent2">
              <a:hueOff val="167855"/>
              <a:satOff val="17755"/>
              <a:lumOff val="-16671"/>
            </a:schemeClr>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4039" name="Rectangle"/>
          <p:cNvSpPr/>
          <p:nvPr/>
        </p:nvSpPr>
        <p:spPr>
          <a:xfrm>
            <a:off x="6705984" y="5298592"/>
            <a:ext cx="148656" cy="558801"/>
          </a:xfrm>
          <a:prstGeom prst="rect">
            <a:avLst/>
          </a:prstGeom>
          <a:solidFill>
            <a:schemeClr val="accent4">
              <a:hueOff val="-461056"/>
              <a:satOff val="4338"/>
              <a:lumOff val="-10225"/>
            </a:schemeClr>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4040" name="Rectangle"/>
          <p:cNvSpPr/>
          <p:nvPr/>
        </p:nvSpPr>
        <p:spPr>
          <a:xfrm>
            <a:off x="6904766" y="5298592"/>
            <a:ext cx="148656" cy="558801"/>
          </a:xfrm>
          <a:prstGeom prst="rect">
            <a:avLst/>
          </a:prstGeom>
          <a:solidFill>
            <a:schemeClr val="accent6">
              <a:satOff val="-15808"/>
              <a:lumOff val="-17557"/>
            </a:schemeClr>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4041" name="Rectangle"/>
          <p:cNvSpPr/>
          <p:nvPr/>
        </p:nvSpPr>
        <p:spPr>
          <a:xfrm>
            <a:off x="7103548" y="5298592"/>
            <a:ext cx="148656" cy="558801"/>
          </a:xfrm>
          <a:prstGeom prst="rect">
            <a:avLst/>
          </a:prstGeom>
          <a:solidFill>
            <a:schemeClr val="accent2">
              <a:hueOff val="167855"/>
              <a:satOff val="17755"/>
              <a:lumOff val="-16671"/>
            </a:schemeClr>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4042" name="Rectangle"/>
          <p:cNvSpPr/>
          <p:nvPr/>
        </p:nvSpPr>
        <p:spPr>
          <a:xfrm>
            <a:off x="8768843" y="5298592"/>
            <a:ext cx="148656" cy="558801"/>
          </a:xfrm>
          <a:prstGeom prst="rect">
            <a:avLst/>
          </a:prstGeom>
          <a:solidFill>
            <a:schemeClr val="accent4">
              <a:hueOff val="-461056"/>
              <a:satOff val="4338"/>
              <a:lumOff val="-10225"/>
            </a:schemeClr>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4043" name="Rectangle"/>
          <p:cNvSpPr/>
          <p:nvPr/>
        </p:nvSpPr>
        <p:spPr>
          <a:xfrm>
            <a:off x="8967627" y="5298592"/>
            <a:ext cx="148655" cy="558801"/>
          </a:xfrm>
          <a:prstGeom prst="rect">
            <a:avLst/>
          </a:prstGeom>
          <a:solidFill>
            <a:schemeClr val="accent6">
              <a:satOff val="-15808"/>
              <a:lumOff val="-17557"/>
            </a:schemeClr>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4044" name="Rectangle"/>
          <p:cNvSpPr/>
          <p:nvPr/>
        </p:nvSpPr>
        <p:spPr>
          <a:xfrm>
            <a:off x="9166408" y="5298592"/>
            <a:ext cx="148656" cy="558801"/>
          </a:xfrm>
          <a:prstGeom prst="rect">
            <a:avLst/>
          </a:prstGeom>
          <a:solidFill>
            <a:schemeClr val="accent2">
              <a:hueOff val="167855"/>
              <a:satOff val="17755"/>
              <a:lumOff val="-16671"/>
            </a:schemeClr>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4045" name="Rectangle"/>
          <p:cNvSpPr/>
          <p:nvPr/>
        </p:nvSpPr>
        <p:spPr>
          <a:xfrm>
            <a:off x="9813302" y="5298592"/>
            <a:ext cx="148656" cy="558801"/>
          </a:xfrm>
          <a:prstGeom prst="rect">
            <a:avLst/>
          </a:prstGeom>
          <a:solidFill>
            <a:schemeClr val="accent4">
              <a:hueOff val="-461056"/>
              <a:satOff val="4338"/>
              <a:lumOff val="-10225"/>
            </a:schemeClr>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4046" name="Rectangle"/>
          <p:cNvSpPr/>
          <p:nvPr/>
        </p:nvSpPr>
        <p:spPr>
          <a:xfrm>
            <a:off x="10012085" y="5298592"/>
            <a:ext cx="148656" cy="558801"/>
          </a:xfrm>
          <a:prstGeom prst="rect">
            <a:avLst/>
          </a:prstGeom>
          <a:solidFill>
            <a:schemeClr val="accent6">
              <a:satOff val="-15808"/>
              <a:lumOff val="-17557"/>
            </a:schemeClr>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4047" name="Rectangle"/>
          <p:cNvSpPr/>
          <p:nvPr/>
        </p:nvSpPr>
        <p:spPr>
          <a:xfrm>
            <a:off x="10210867" y="5298592"/>
            <a:ext cx="148656" cy="558801"/>
          </a:xfrm>
          <a:prstGeom prst="rect">
            <a:avLst/>
          </a:prstGeom>
          <a:solidFill>
            <a:schemeClr val="accent2">
              <a:hueOff val="167855"/>
              <a:satOff val="17755"/>
              <a:lumOff val="-16671"/>
            </a:schemeClr>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4048" name="k"/>
          <p:cNvSpPr txBox="1"/>
          <p:nvPr/>
        </p:nvSpPr>
        <p:spPr>
          <a:xfrm>
            <a:off x="5612555" y="5843017"/>
            <a:ext cx="230938" cy="33700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sz="1600">
                <a:solidFill>
                  <a:schemeClr val="accent4">
                    <a:hueOff val="-461056"/>
                    <a:satOff val="4338"/>
                    <a:lumOff val="-10225"/>
                  </a:schemeClr>
                </a:solidFill>
              </a:defRPr>
            </a:lvl1pPr>
          </a:lstStyle>
          <a:p>
            <a:pPr/>
            <a:r>
              <a:t>k</a:t>
            </a:r>
          </a:p>
        </p:txBody>
      </p:sp>
      <p:sp>
        <p:nvSpPr>
          <p:cNvPr id="4049" name="q"/>
          <p:cNvSpPr txBox="1"/>
          <p:nvPr/>
        </p:nvSpPr>
        <p:spPr>
          <a:xfrm>
            <a:off x="5825517" y="5843017"/>
            <a:ext cx="238456" cy="33700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sz="1600">
                <a:solidFill>
                  <a:schemeClr val="accent6">
                    <a:satOff val="-15808"/>
                    <a:lumOff val="-17557"/>
                  </a:schemeClr>
                </a:solidFill>
              </a:defRPr>
            </a:lvl1pPr>
          </a:lstStyle>
          <a:p>
            <a:pPr/>
            <a:r>
              <a:t>q</a:t>
            </a:r>
          </a:p>
        </p:txBody>
      </p:sp>
      <p:sp>
        <p:nvSpPr>
          <p:cNvPr id="4050" name="v"/>
          <p:cNvSpPr txBox="1"/>
          <p:nvPr/>
        </p:nvSpPr>
        <p:spPr>
          <a:xfrm>
            <a:off x="6025830" y="5843017"/>
            <a:ext cx="219965" cy="33700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sz="1600">
                <a:solidFill>
                  <a:schemeClr val="accent2">
                    <a:hueOff val="167855"/>
                    <a:satOff val="17755"/>
                    <a:lumOff val="-16671"/>
                  </a:schemeClr>
                </a:solidFill>
              </a:defRPr>
            </a:lvl1pPr>
          </a:lstStyle>
          <a:p>
            <a:pPr/>
            <a:r>
              <a:t>v</a:t>
            </a:r>
          </a:p>
        </p:txBody>
      </p:sp>
      <p:sp>
        <p:nvSpPr>
          <p:cNvPr id="4051" name="Line"/>
          <p:cNvSpPr/>
          <p:nvPr/>
        </p:nvSpPr>
        <p:spPr>
          <a:xfrm flipV="1">
            <a:off x="8013829" y="4499248"/>
            <a:ext cx="1" cy="558801"/>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4052" name="attention"/>
          <p:cNvSpPr txBox="1"/>
          <p:nvPr/>
        </p:nvSpPr>
        <p:spPr>
          <a:xfrm>
            <a:off x="7168788" y="3859634"/>
            <a:ext cx="1690082" cy="43596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b="0" sz="2000">
                <a:latin typeface="Courier"/>
                <a:ea typeface="Courier"/>
                <a:cs typeface="Courier"/>
                <a:sym typeface="Courier"/>
              </a:defRPr>
            </a:lvl1pPr>
          </a:lstStyle>
          <a:p>
            <a:pPr/>
            <a:r>
              <a:t>attention</a:t>
            </a:r>
          </a:p>
        </p:txBody>
      </p:sp>
      <p:sp>
        <p:nvSpPr>
          <p:cNvPr id="4053" name="Line"/>
          <p:cNvSpPr/>
          <p:nvPr/>
        </p:nvSpPr>
        <p:spPr>
          <a:xfrm flipV="1">
            <a:off x="8013829" y="3242759"/>
            <a:ext cx="1" cy="558801"/>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4054" name="Line"/>
          <p:cNvSpPr/>
          <p:nvPr/>
        </p:nvSpPr>
        <p:spPr>
          <a:xfrm flipV="1">
            <a:off x="7987868" y="195604"/>
            <a:ext cx="1" cy="558801"/>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4055" name="Rectangle"/>
          <p:cNvSpPr/>
          <p:nvPr/>
        </p:nvSpPr>
        <p:spPr>
          <a:xfrm>
            <a:off x="5870417" y="6643724"/>
            <a:ext cx="148656" cy="558801"/>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4056" name="Rectangle"/>
          <p:cNvSpPr/>
          <p:nvPr/>
        </p:nvSpPr>
        <p:spPr>
          <a:xfrm>
            <a:off x="6917466" y="6643724"/>
            <a:ext cx="148656" cy="558801"/>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4057" name="Rectangle"/>
          <p:cNvSpPr/>
          <p:nvPr/>
        </p:nvSpPr>
        <p:spPr>
          <a:xfrm>
            <a:off x="8970932" y="6633025"/>
            <a:ext cx="148655" cy="558801"/>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4058" name="Rectangle"/>
          <p:cNvSpPr/>
          <p:nvPr/>
        </p:nvSpPr>
        <p:spPr>
          <a:xfrm>
            <a:off x="10060509" y="6634905"/>
            <a:ext cx="148655" cy="558801"/>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4059" name="…"/>
          <p:cNvSpPr txBox="1"/>
          <p:nvPr/>
        </p:nvSpPr>
        <p:spPr>
          <a:xfrm>
            <a:off x="7792670" y="5132023"/>
            <a:ext cx="442319"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b="0">
                <a:latin typeface="Georgia"/>
                <a:ea typeface="Georgia"/>
                <a:cs typeface="Georgia"/>
                <a:sym typeface="Georgia"/>
              </a:defRPr>
            </a:lvl1pPr>
          </a:lstStyle>
          <a:p>
            <a:pPr/>
            <a:r>
              <a:t>…</a:t>
            </a:r>
          </a:p>
        </p:txBody>
      </p:sp>
      <p:sp>
        <p:nvSpPr>
          <p:cNvPr id="4060" name="…"/>
          <p:cNvSpPr txBox="1"/>
          <p:nvPr/>
        </p:nvSpPr>
        <p:spPr>
          <a:xfrm>
            <a:off x="7792670" y="6424294"/>
            <a:ext cx="442319"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b="0">
                <a:latin typeface="Georgia"/>
                <a:ea typeface="Georgia"/>
                <a:cs typeface="Georgia"/>
                <a:sym typeface="Georgia"/>
              </a:defRPr>
            </a:lvl1pPr>
          </a:lstStyle>
          <a:p>
            <a:pPr/>
            <a:r>
              <a:t>…</a:t>
            </a:r>
          </a:p>
        </p:txBody>
      </p:sp>
      <p:pic>
        <p:nvPicPr>
          <p:cNvPr id="4061" name="I.png" descr="I.png"/>
          <p:cNvPicPr>
            <a:picLocks noChangeAspect="1"/>
          </p:cNvPicPr>
          <p:nvPr/>
        </p:nvPicPr>
        <p:blipFill>
          <a:blip r:embed="rId2">
            <a:extLst/>
          </a:blip>
          <a:stretch>
            <a:fillRect/>
          </a:stretch>
        </p:blipFill>
        <p:spPr>
          <a:xfrm>
            <a:off x="5456055" y="9477850"/>
            <a:ext cx="5115549" cy="3632041"/>
          </a:xfrm>
          <a:prstGeom prst="rect">
            <a:avLst/>
          </a:prstGeom>
          <a:ln w="12700">
            <a:solidFill>
              <a:srgbClr val="000000"/>
            </a:solidFill>
            <a:miter lim="400000"/>
          </a:ln>
        </p:spPr>
      </p:pic>
      <p:pic>
        <p:nvPicPr>
          <p:cNvPr id="4062" name="Image" descr="Image"/>
          <p:cNvPicPr>
            <a:picLocks noChangeAspect="1"/>
          </p:cNvPicPr>
          <p:nvPr/>
        </p:nvPicPr>
        <p:blipFill>
          <a:blip r:embed="rId3">
            <a:extLst/>
          </a:blip>
          <a:stretch>
            <a:fillRect/>
          </a:stretch>
        </p:blipFill>
        <p:spPr>
          <a:xfrm>
            <a:off x="5542429" y="7909706"/>
            <a:ext cx="880131" cy="861795"/>
          </a:xfrm>
          <a:prstGeom prst="rect">
            <a:avLst/>
          </a:prstGeom>
          <a:ln w="12700">
            <a:solidFill>
              <a:srgbClr val="000000"/>
            </a:solidFill>
            <a:miter lim="400000"/>
          </a:ln>
        </p:spPr>
      </p:pic>
      <p:pic>
        <p:nvPicPr>
          <p:cNvPr id="4063" name="Image" descr="Image"/>
          <p:cNvPicPr>
            <a:picLocks noChangeAspect="1"/>
          </p:cNvPicPr>
          <p:nvPr/>
        </p:nvPicPr>
        <p:blipFill>
          <a:blip r:embed="rId4">
            <a:extLst/>
          </a:blip>
          <a:stretch>
            <a:fillRect/>
          </a:stretch>
        </p:blipFill>
        <p:spPr>
          <a:xfrm>
            <a:off x="6586263" y="7916027"/>
            <a:ext cx="881380" cy="861795"/>
          </a:xfrm>
          <a:prstGeom prst="rect">
            <a:avLst/>
          </a:prstGeom>
          <a:ln w="12700">
            <a:solidFill>
              <a:srgbClr val="000000"/>
            </a:solidFill>
            <a:miter lim="400000"/>
          </a:ln>
        </p:spPr>
      </p:pic>
      <p:pic>
        <p:nvPicPr>
          <p:cNvPr id="4064" name="Image" descr="Image"/>
          <p:cNvPicPr>
            <a:picLocks noChangeAspect="1"/>
          </p:cNvPicPr>
          <p:nvPr/>
        </p:nvPicPr>
        <p:blipFill>
          <a:blip r:embed="rId5">
            <a:extLst/>
          </a:blip>
          <a:stretch>
            <a:fillRect/>
          </a:stretch>
        </p:blipFill>
        <p:spPr>
          <a:xfrm>
            <a:off x="9700817" y="7917229"/>
            <a:ext cx="866908" cy="846748"/>
          </a:xfrm>
          <a:prstGeom prst="rect">
            <a:avLst/>
          </a:prstGeom>
          <a:ln w="12700">
            <a:solidFill>
              <a:srgbClr val="000000"/>
            </a:solidFill>
            <a:miter lim="400000"/>
          </a:ln>
        </p:spPr>
      </p:pic>
      <p:pic>
        <p:nvPicPr>
          <p:cNvPr id="4065" name="Image" descr="Image"/>
          <p:cNvPicPr>
            <a:picLocks noChangeAspect="1"/>
          </p:cNvPicPr>
          <p:nvPr/>
        </p:nvPicPr>
        <p:blipFill>
          <a:blip r:embed="rId6">
            <a:extLst/>
          </a:blip>
          <a:stretch>
            <a:fillRect/>
          </a:stretch>
        </p:blipFill>
        <p:spPr>
          <a:xfrm>
            <a:off x="8659200" y="7909990"/>
            <a:ext cx="861226" cy="861226"/>
          </a:xfrm>
          <a:prstGeom prst="rect">
            <a:avLst/>
          </a:prstGeom>
          <a:ln w="12700">
            <a:solidFill>
              <a:srgbClr val="000000"/>
            </a:solidFill>
            <a:miter lim="400000"/>
          </a:ln>
        </p:spPr>
      </p:pic>
      <p:sp>
        <p:nvSpPr>
          <p:cNvPr id="4066" name="…"/>
          <p:cNvSpPr txBox="1"/>
          <p:nvPr/>
        </p:nvSpPr>
        <p:spPr>
          <a:xfrm>
            <a:off x="7840529" y="7990761"/>
            <a:ext cx="442319"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b="0">
                <a:latin typeface="Georgia"/>
                <a:ea typeface="Georgia"/>
                <a:cs typeface="Georgia"/>
                <a:sym typeface="Georgia"/>
              </a:defRPr>
            </a:lvl1pPr>
          </a:lstStyle>
          <a:p>
            <a:pPr/>
            <a:r>
              <a:t>…</a:t>
            </a:r>
          </a:p>
        </p:txBody>
      </p:sp>
      <p:sp>
        <p:nvSpPr>
          <p:cNvPr id="4067" name="Line"/>
          <p:cNvSpPr/>
          <p:nvPr/>
        </p:nvSpPr>
        <p:spPr>
          <a:xfrm flipV="1">
            <a:off x="8061688" y="8848885"/>
            <a:ext cx="1" cy="558801"/>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4068" name="Line"/>
          <p:cNvSpPr/>
          <p:nvPr/>
        </p:nvSpPr>
        <p:spPr>
          <a:xfrm flipV="1">
            <a:off x="6992159" y="7266730"/>
            <a:ext cx="1" cy="558801"/>
          </a:xfrm>
          <a:prstGeom prst="line">
            <a:avLst/>
          </a:prstGeom>
          <a:ln w="254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4069" name="Line"/>
          <p:cNvSpPr/>
          <p:nvPr/>
        </p:nvSpPr>
        <p:spPr>
          <a:xfrm flipV="1">
            <a:off x="9055018" y="7266730"/>
            <a:ext cx="1" cy="558801"/>
          </a:xfrm>
          <a:prstGeom prst="line">
            <a:avLst/>
          </a:prstGeom>
          <a:ln w="254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4070" name="Line"/>
          <p:cNvSpPr/>
          <p:nvPr/>
        </p:nvSpPr>
        <p:spPr>
          <a:xfrm flipV="1">
            <a:off x="10137577" y="7266730"/>
            <a:ext cx="1" cy="558801"/>
          </a:xfrm>
          <a:prstGeom prst="line">
            <a:avLst/>
          </a:prstGeom>
          <a:ln w="254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4071" name="Line"/>
          <p:cNvSpPr/>
          <p:nvPr/>
        </p:nvSpPr>
        <p:spPr>
          <a:xfrm flipV="1">
            <a:off x="5944744" y="6212799"/>
            <a:ext cx="1" cy="337007"/>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4072" name="Line"/>
          <p:cNvSpPr/>
          <p:nvPr/>
        </p:nvSpPr>
        <p:spPr>
          <a:xfrm flipV="1">
            <a:off x="5947335" y="7479946"/>
            <a:ext cx="1" cy="355570"/>
          </a:xfrm>
          <a:prstGeom prst="line">
            <a:avLst/>
          </a:prstGeom>
          <a:ln w="254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4073" name="z"/>
          <p:cNvSpPr txBox="1"/>
          <p:nvPr/>
        </p:nvSpPr>
        <p:spPr>
          <a:xfrm>
            <a:off x="5834864" y="7139752"/>
            <a:ext cx="219762" cy="33700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sz="1600"/>
            </a:lvl1pPr>
          </a:lstStyle>
          <a:p>
            <a:pPr/>
            <a:r>
              <a:t>z</a:t>
            </a:r>
          </a:p>
        </p:txBody>
      </p:sp>
      <p:sp>
        <p:nvSpPr>
          <p:cNvPr id="4074" name="Rectangle"/>
          <p:cNvSpPr/>
          <p:nvPr/>
        </p:nvSpPr>
        <p:spPr>
          <a:xfrm>
            <a:off x="5844456" y="2566856"/>
            <a:ext cx="148656" cy="558801"/>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4075" name="Rectangle"/>
          <p:cNvSpPr/>
          <p:nvPr/>
        </p:nvSpPr>
        <p:spPr>
          <a:xfrm>
            <a:off x="6891505" y="2566856"/>
            <a:ext cx="148656" cy="558801"/>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4076" name="Rectangle"/>
          <p:cNvSpPr/>
          <p:nvPr/>
        </p:nvSpPr>
        <p:spPr>
          <a:xfrm>
            <a:off x="8944971" y="2556157"/>
            <a:ext cx="148655" cy="558801"/>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4077" name="Rectangle"/>
          <p:cNvSpPr/>
          <p:nvPr/>
        </p:nvSpPr>
        <p:spPr>
          <a:xfrm>
            <a:off x="10034547" y="2558037"/>
            <a:ext cx="148656" cy="558801"/>
          </a:xfrm>
          <a:prstGeom prst="rect">
            <a:avLst/>
          </a:prstGeom>
          <a:solidFill>
            <a:srgbClr val="000000"/>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4078" name="…"/>
          <p:cNvSpPr txBox="1"/>
          <p:nvPr/>
        </p:nvSpPr>
        <p:spPr>
          <a:xfrm>
            <a:off x="7766709" y="2347426"/>
            <a:ext cx="442318"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b="0">
                <a:latin typeface="Georgia"/>
                <a:ea typeface="Georgia"/>
                <a:cs typeface="Georgia"/>
                <a:sym typeface="Georgia"/>
              </a:defRPr>
            </a:lvl1pPr>
          </a:lstStyle>
          <a:p>
            <a:pPr/>
            <a:r>
              <a:t>…</a:t>
            </a:r>
          </a:p>
        </p:txBody>
      </p:sp>
      <p:sp>
        <p:nvSpPr>
          <p:cNvPr id="4079" name="Rectangle"/>
          <p:cNvSpPr/>
          <p:nvPr/>
        </p:nvSpPr>
        <p:spPr>
          <a:xfrm>
            <a:off x="5664269" y="1029193"/>
            <a:ext cx="148656" cy="558801"/>
          </a:xfrm>
          <a:prstGeom prst="rect">
            <a:avLst/>
          </a:prstGeom>
          <a:solidFill>
            <a:schemeClr val="accent4">
              <a:hueOff val="-461056"/>
              <a:satOff val="4338"/>
              <a:lumOff val="-10225"/>
            </a:schemeClr>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4080" name="Rectangle"/>
          <p:cNvSpPr/>
          <p:nvPr/>
        </p:nvSpPr>
        <p:spPr>
          <a:xfrm>
            <a:off x="5863052" y="1029193"/>
            <a:ext cx="148655" cy="558801"/>
          </a:xfrm>
          <a:prstGeom prst="rect">
            <a:avLst/>
          </a:prstGeom>
          <a:solidFill>
            <a:schemeClr val="accent6">
              <a:satOff val="-15808"/>
              <a:lumOff val="-17557"/>
            </a:schemeClr>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4081" name="Rectangle"/>
          <p:cNvSpPr/>
          <p:nvPr/>
        </p:nvSpPr>
        <p:spPr>
          <a:xfrm>
            <a:off x="6061834" y="1029193"/>
            <a:ext cx="148656" cy="558801"/>
          </a:xfrm>
          <a:prstGeom prst="rect">
            <a:avLst/>
          </a:prstGeom>
          <a:solidFill>
            <a:schemeClr val="accent2">
              <a:hueOff val="167855"/>
              <a:satOff val="17755"/>
              <a:lumOff val="-16671"/>
            </a:schemeClr>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4082" name="Rectangle"/>
          <p:cNvSpPr/>
          <p:nvPr/>
        </p:nvSpPr>
        <p:spPr>
          <a:xfrm>
            <a:off x="6708728" y="1009311"/>
            <a:ext cx="148656" cy="558801"/>
          </a:xfrm>
          <a:prstGeom prst="rect">
            <a:avLst/>
          </a:prstGeom>
          <a:solidFill>
            <a:schemeClr val="accent4">
              <a:hueOff val="-461056"/>
              <a:satOff val="4338"/>
              <a:lumOff val="-10225"/>
            </a:schemeClr>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4083" name="Rectangle"/>
          <p:cNvSpPr/>
          <p:nvPr/>
        </p:nvSpPr>
        <p:spPr>
          <a:xfrm>
            <a:off x="6907510" y="1009311"/>
            <a:ext cx="148656" cy="558801"/>
          </a:xfrm>
          <a:prstGeom prst="rect">
            <a:avLst/>
          </a:prstGeom>
          <a:solidFill>
            <a:schemeClr val="accent6">
              <a:satOff val="-15808"/>
              <a:lumOff val="-17557"/>
            </a:schemeClr>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4084" name="Rectangle"/>
          <p:cNvSpPr/>
          <p:nvPr/>
        </p:nvSpPr>
        <p:spPr>
          <a:xfrm>
            <a:off x="7106294" y="1009311"/>
            <a:ext cx="148655" cy="558801"/>
          </a:xfrm>
          <a:prstGeom prst="rect">
            <a:avLst/>
          </a:prstGeom>
          <a:solidFill>
            <a:schemeClr val="accent2">
              <a:hueOff val="167855"/>
              <a:satOff val="17755"/>
              <a:lumOff val="-16671"/>
            </a:schemeClr>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4085" name="Rectangle"/>
          <p:cNvSpPr/>
          <p:nvPr/>
        </p:nvSpPr>
        <p:spPr>
          <a:xfrm>
            <a:off x="8771587" y="1009311"/>
            <a:ext cx="148656" cy="558801"/>
          </a:xfrm>
          <a:prstGeom prst="rect">
            <a:avLst/>
          </a:prstGeom>
          <a:solidFill>
            <a:schemeClr val="accent4">
              <a:hueOff val="-461056"/>
              <a:satOff val="4338"/>
              <a:lumOff val="-10225"/>
            </a:schemeClr>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4086" name="Rectangle"/>
          <p:cNvSpPr/>
          <p:nvPr/>
        </p:nvSpPr>
        <p:spPr>
          <a:xfrm>
            <a:off x="8970371" y="1009311"/>
            <a:ext cx="148655" cy="558801"/>
          </a:xfrm>
          <a:prstGeom prst="rect">
            <a:avLst/>
          </a:prstGeom>
          <a:solidFill>
            <a:schemeClr val="accent6">
              <a:satOff val="-15808"/>
              <a:lumOff val="-17557"/>
            </a:schemeClr>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4087" name="Rectangle"/>
          <p:cNvSpPr/>
          <p:nvPr/>
        </p:nvSpPr>
        <p:spPr>
          <a:xfrm>
            <a:off x="9169152" y="1009311"/>
            <a:ext cx="148656" cy="558801"/>
          </a:xfrm>
          <a:prstGeom prst="rect">
            <a:avLst/>
          </a:prstGeom>
          <a:solidFill>
            <a:schemeClr val="accent2">
              <a:hueOff val="167855"/>
              <a:satOff val="17755"/>
              <a:lumOff val="-16671"/>
            </a:schemeClr>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4088" name="Rectangle"/>
          <p:cNvSpPr/>
          <p:nvPr/>
        </p:nvSpPr>
        <p:spPr>
          <a:xfrm>
            <a:off x="9816046" y="1009311"/>
            <a:ext cx="148656" cy="558801"/>
          </a:xfrm>
          <a:prstGeom prst="rect">
            <a:avLst/>
          </a:prstGeom>
          <a:solidFill>
            <a:schemeClr val="accent4">
              <a:hueOff val="-461056"/>
              <a:satOff val="4338"/>
              <a:lumOff val="-10225"/>
            </a:schemeClr>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4089" name="Rectangle"/>
          <p:cNvSpPr/>
          <p:nvPr/>
        </p:nvSpPr>
        <p:spPr>
          <a:xfrm>
            <a:off x="10014829" y="1009311"/>
            <a:ext cx="148656" cy="558801"/>
          </a:xfrm>
          <a:prstGeom prst="rect">
            <a:avLst/>
          </a:prstGeom>
          <a:solidFill>
            <a:schemeClr val="accent6">
              <a:satOff val="-15808"/>
              <a:lumOff val="-17557"/>
            </a:schemeClr>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4090" name="Rectangle"/>
          <p:cNvSpPr/>
          <p:nvPr/>
        </p:nvSpPr>
        <p:spPr>
          <a:xfrm>
            <a:off x="10213611" y="1009311"/>
            <a:ext cx="148656" cy="558801"/>
          </a:xfrm>
          <a:prstGeom prst="rect">
            <a:avLst/>
          </a:prstGeom>
          <a:solidFill>
            <a:schemeClr val="accent2">
              <a:hueOff val="167855"/>
              <a:satOff val="17755"/>
              <a:lumOff val="-16671"/>
            </a:schemeClr>
          </a:solidFill>
          <a:ln w="127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4091" name="…"/>
          <p:cNvSpPr txBox="1"/>
          <p:nvPr/>
        </p:nvSpPr>
        <p:spPr>
          <a:xfrm>
            <a:off x="7795414" y="842742"/>
            <a:ext cx="442319"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b="0">
                <a:latin typeface="Georgia"/>
                <a:ea typeface="Georgia"/>
                <a:cs typeface="Georgia"/>
                <a:sym typeface="Georgia"/>
              </a:defRPr>
            </a:lvl1pPr>
          </a:lstStyle>
          <a:p>
            <a:pPr/>
            <a:r>
              <a:t>…</a:t>
            </a:r>
          </a:p>
        </p:txBody>
      </p:sp>
      <p:sp>
        <p:nvSpPr>
          <p:cNvPr id="4092" name="Line"/>
          <p:cNvSpPr/>
          <p:nvPr/>
        </p:nvSpPr>
        <p:spPr>
          <a:xfrm flipV="1">
            <a:off x="7001552" y="1705828"/>
            <a:ext cx="1" cy="558801"/>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4093" name="conv"/>
          <p:cNvSpPr txBox="1"/>
          <p:nvPr/>
        </p:nvSpPr>
        <p:spPr>
          <a:xfrm>
            <a:off x="7428845" y="1767246"/>
            <a:ext cx="1189490" cy="4359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b="0" sz="2000">
                <a:latin typeface="Courier"/>
                <a:ea typeface="Courier"/>
                <a:cs typeface="Courier"/>
                <a:sym typeface="Courier"/>
              </a:defRPr>
            </a:lvl1pPr>
          </a:lstStyle>
          <a:p>
            <a:pPr/>
            <a:r>
              <a:t>conv</a:t>
            </a:r>
          </a:p>
        </p:txBody>
      </p:sp>
      <p:sp>
        <p:nvSpPr>
          <p:cNvPr id="4094" name="Line"/>
          <p:cNvSpPr/>
          <p:nvPr/>
        </p:nvSpPr>
        <p:spPr>
          <a:xfrm flipV="1">
            <a:off x="5918783" y="1772625"/>
            <a:ext cx="1" cy="558801"/>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4095" name="Line"/>
          <p:cNvSpPr/>
          <p:nvPr/>
        </p:nvSpPr>
        <p:spPr>
          <a:xfrm flipV="1">
            <a:off x="9019298" y="1705828"/>
            <a:ext cx="1" cy="558801"/>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4096" name="Line"/>
          <p:cNvSpPr/>
          <p:nvPr/>
        </p:nvSpPr>
        <p:spPr>
          <a:xfrm flipV="1">
            <a:off x="10108875" y="1759979"/>
            <a:ext cx="1" cy="558801"/>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grpSp>
        <p:nvGrpSpPr>
          <p:cNvPr id="4114" name="Group"/>
          <p:cNvGrpSpPr/>
          <p:nvPr/>
        </p:nvGrpSpPr>
        <p:grpSpPr>
          <a:xfrm>
            <a:off x="8931170" y="514958"/>
            <a:ext cx="10296021" cy="7566147"/>
            <a:chOff x="0" y="0"/>
            <a:chExt cx="10296019" cy="7566146"/>
          </a:xfrm>
        </p:grpSpPr>
        <p:grpSp>
          <p:nvGrpSpPr>
            <p:cNvPr id="4101" name="Group"/>
            <p:cNvGrpSpPr/>
            <p:nvPr/>
          </p:nvGrpSpPr>
          <p:grpSpPr>
            <a:xfrm>
              <a:off x="3867993" y="2102345"/>
              <a:ext cx="5115550" cy="3632040"/>
              <a:chOff x="0" y="0"/>
              <a:chExt cx="5115548" cy="3632039"/>
            </a:xfrm>
          </p:grpSpPr>
          <p:pic>
            <p:nvPicPr>
              <p:cNvPr id="4097" name="I.png" descr="I.png"/>
              <p:cNvPicPr>
                <a:picLocks noChangeAspect="1"/>
              </p:cNvPicPr>
              <p:nvPr/>
            </p:nvPicPr>
            <p:blipFill>
              <a:blip r:embed="rId2">
                <a:alphaModFix amt="33000"/>
                <a:extLst/>
              </a:blip>
              <a:stretch>
                <a:fillRect/>
              </a:stretch>
            </p:blipFill>
            <p:spPr>
              <a:xfrm>
                <a:off x="0" y="0"/>
                <a:ext cx="5115549" cy="3632040"/>
              </a:xfrm>
              <a:prstGeom prst="rect">
                <a:avLst/>
              </a:prstGeom>
              <a:ln w="12700" cap="flat">
                <a:solidFill>
                  <a:srgbClr val="000000"/>
                </a:solidFill>
                <a:prstDash val="solid"/>
                <a:miter lim="400000"/>
              </a:ln>
              <a:effectLst/>
            </p:spPr>
          </p:pic>
          <p:pic>
            <p:nvPicPr>
              <p:cNvPr id="4098" name="Image" descr="Image"/>
              <p:cNvPicPr>
                <a:picLocks noChangeAspect="1"/>
              </p:cNvPicPr>
              <p:nvPr/>
            </p:nvPicPr>
            <p:blipFill>
              <a:blip r:embed="rId5">
                <a:extLst/>
              </a:blip>
              <a:stretch>
                <a:fillRect/>
              </a:stretch>
            </p:blipFill>
            <p:spPr>
              <a:xfrm>
                <a:off x="1780641" y="1166352"/>
                <a:ext cx="866908" cy="846747"/>
              </a:xfrm>
              <a:prstGeom prst="rect">
                <a:avLst/>
              </a:prstGeom>
              <a:ln w="12700" cap="flat">
                <a:solidFill>
                  <a:srgbClr val="000000"/>
                </a:solidFill>
                <a:prstDash val="solid"/>
                <a:miter lim="400000"/>
              </a:ln>
              <a:effectLst/>
            </p:spPr>
          </p:pic>
          <p:pic>
            <p:nvPicPr>
              <p:cNvPr id="4099" name="Image" descr="Image"/>
              <p:cNvPicPr>
                <a:picLocks noChangeAspect="1"/>
              </p:cNvPicPr>
              <p:nvPr/>
            </p:nvPicPr>
            <p:blipFill>
              <a:blip r:embed="rId7">
                <a:extLst/>
              </a:blip>
              <a:stretch>
                <a:fillRect/>
              </a:stretch>
            </p:blipFill>
            <p:spPr>
              <a:xfrm>
                <a:off x="3975076" y="249681"/>
                <a:ext cx="1028701" cy="990601"/>
              </a:xfrm>
              <a:prstGeom prst="rect">
                <a:avLst/>
              </a:prstGeom>
              <a:ln w="12700" cap="flat">
                <a:solidFill>
                  <a:srgbClr val="000000"/>
                </a:solidFill>
                <a:prstDash val="solid"/>
                <a:miter lim="400000"/>
              </a:ln>
              <a:effectLst/>
            </p:spPr>
          </p:pic>
          <p:pic>
            <p:nvPicPr>
              <p:cNvPr id="4100" name="Image" descr="Image"/>
              <p:cNvPicPr>
                <a:picLocks noChangeAspect="1"/>
              </p:cNvPicPr>
              <p:nvPr/>
            </p:nvPicPr>
            <p:blipFill>
              <a:blip r:embed="rId8">
                <a:extLst/>
              </a:blip>
              <a:stretch>
                <a:fillRect/>
              </a:stretch>
            </p:blipFill>
            <p:spPr>
              <a:xfrm>
                <a:off x="3310185" y="689537"/>
                <a:ext cx="876301" cy="850901"/>
              </a:xfrm>
              <a:prstGeom prst="rect">
                <a:avLst/>
              </a:prstGeom>
              <a:ln w="12700" cap="flat">
                <a:solidFill>
                  <a:srgbClr val="000000"/>
                </a:solidFill>
                <a:prstDash val="solid"/>
                <a:miter lim="400000"/>
              </a:ln>
              <a:effectLst/>
            </p:spPr>
          </p:pic>
        </p:grpSp>
        <p:sp>
          <p:nvSpPr>
            <p:cNvPr id="4102" name="Line"/>
            <p:cNvSpPr/>
            <p:nvPr/>
          </p:nvSpPr>
          <p:spPr>
            <a:xfrm flipV="1">
              <a:off x="6061450" y="1000635"/>
              <a:ext cx="1" cy="2222467"/>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4103" name="Line"/>
            <p:cNvSpPr/>
            <p:nvPr/>
          </p:nvSpPr>
          <p:spPr>
            <a:xfrm flipH="1" flipV="1">
              <a:off x="6292830" y="1022780"/>
              <a:ext cx="899352" cy="1622864"/>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4104" name="Line"/>
            <p:cNvSpPr/>
            <p:nvPr/>
          </p:nvSpPr>
          <p:spPr>
            <a:xfrm flipH="1" flipV="1">
              <a:off x="6574037" y="1055731"/>
              <a:ext cx="1218642" cy="1192800"/>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pic>
          <p:nvPicPr>
            <p:cNvPr id="4105" name="Image" descr="Image"/>
            <p:cNvPicPr>
              <a:picLocks noChangeAspect="1"/>
            </p:cNvPicPr>
            <p:nvPr/>
          </p:nvPicPr>
          <p:blipFill>
            <a:blip r:embed="rId5">
              <a:extLst/>
            </a:blip>
            <a:stretch>
              <a:fillRect/>
            </a:stretch>
          </p:blipFill>
          <p:spPr>
            <a:xfrm>
              <a:off x="5858010" y="0"/>
              <a:ext cx="866908" cy="846747"/>
            </a:xfrm>
            <a:prstGeom prst="rect">
              <a:avLst/>
            </a:prstGeom>
            <a:ln w="12700" cap="flat">
              <a:solidFill>
                <a:srgbClr val="000000"/>
              </a:solidFill>
              <a:prstDash val="solid"/>
              <a:miter lim="400000"/>
            </a:ln>
            <a:effectLst/>
          </p:spPr>
        </p:pic>
        <p:pic>
          <p:nvPicPr>
            <p:cNvPr id="4106" name="Image" descr="Image"/>
            <p:cNvPicPr>
              <a:picLocks noChangeAspect="1"/>
            </p:cNvPicPr>
            <p:nvPr/>
          </p:nvPicPr>
          <p:blipFill>
            <a:blip r:embed="rId5">
              <a:extLst/>
            </a:blip>
            <a:stretch>
              <a:fillRect/>
            </a:stretch>
          </p:blipFill>
          <p:spPr>
            <a:xfrm>
              <a:off x="5627997" y="6719399"/>
              <a:ext cx="866908" cy="846748"/>
            </a:xfrm>
            <a:prstGeom prst="rect">
              <a:avLst/>
            </a:prstGeom>
            <a:ln w="12700" cap="flat">
              <a:solidFill>
                <a:srgbClr val="000000"/>
              </a:solidFill>
              <a:prstDash val="solid"/>
              <a:miter lim="400000"/>
            </a:ln>
            <a:effectLst/>
          </p:spPr>
        </p:pic>
        <p:sp>
          <p:nvSpPr>
            <p:cNvPr id="4107" name="Line"/>
            <p:cNvSpPr/>
            <p:nvPr/>
          </p:nvSpPr>
          <p:spPr>
            <a:xfrm flipV="1">
              <a:off x="6061450" y="4232185"/>
              <a:ext cx="1" cy="2222466"/>
            </a:xfrm>
            <a:prstGeom prst="line">
              <a:avLst/>
            </a:prstGeom>
            <a:noFill/>
            <a:ln w="25400" cap="flat">
              <a:solidFill>
                <a:srgbClr val="000000"/>
              </a:solidFill>
              <a:custDash>
                <a:ds d="200000" sp="200000"/>
              </a:custDash>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4108" name="Line"/>
            <p:cNvSpPr/>
            <p:nvPr/>
          </p:nvSpPr>
          <p:spPr>
            <a:xfrm flipV="1">
              <a:off x="6170859" y="3785133"/>
              <a:ext cx="1262092" cy="2661943"/>
            </a:xfrm>
            <a:prstGeom prst="line">
              <a:avLst/>
            </a:prstGeom>
            <a:noFill/>
            <a:ln w="25400" cap="flat">
              <a:solidFill>
                <a:srgbClr val="000000"/>
              </a:solidFill>
              <a:custDash>
                <a:ds d="200000" sp="200000"/>
              </a:custDash>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4109" name="Line"/>
            <p:cNvSpPr/>
            <p:nvPr/>
          </p:nvSpPr>
          <p:spPr>
            <a:xfrm flipV="1">
              <a:off x="6289833" y="3524649"/>
              <a:ext cx="2143232" cy="3048326"/>
            </a:xfrm>
            <a:prstGeom prst="line">
              <a:avLst/>
            </a:prstGeom>
            <a:noFill/>
            <a:ln w="25400" cap="flat">
              <a:solidFill>
                <a:srgbClr val="000000"/>
              </a:solidFill>
              <a:custDash>
                <a:ds d="200000" sp="200000"/>
              </a:custDash>
              <a:miter lim="400000"/>
              <a:tailEnd type="triangle" w="med" len="med"/>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4110" name="attention"/>
            <p:cNvSpPr txBox="1"/>
            <p:nvPr/>
          </p:nvSpPr>
          <p:spPr>
            <a:xfrm>
              <a:off x="7753797" y="4678553"/>
              <a:ext cx="2542223" cy="7689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defTabSz="825500">
                <a:defRPr b="0">
                  <a:latin typeface="Courier"/>
                  <a:ea typeface="Courier"/>
                  <a:cs typeface="Courier"/>
                  <a:sym typeface="Courier"/>
                </a:defRPr>
              </a:lvl1pPr>
            </a:lstStyle>
            <a:p>
              <a:pPr/>
              <a:r>
                <a:t>attention</a:t>
              </a:r>
            </a:p>
          </p:txBody>
        </p:sp>
        <p:sp>
          <p:nvSpPr>
            <p:cNvPr id="4111" name="sum"/>
            <p:cNvSpPr txBox="1"/>
            <p:nvPr/>
          </p:nvSpPr>
          <p:spPr>
            <a:xfrm>
              <a:off x="7564249" y="1085789"/>
              <a:ext cx="2542223" cy="7689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defTabSz="825500">
                <a:defRPr b="0">
                  <a:latin typeface="Courier"/>
                  <a:ea typeface="Courier"/>
                  <a:cs typeface="Courier"/>
                  <a:sym typeface="Courier"/>
                </a:defRPr>
              </a:lvl1pPr>
            </a:lstStyle>
            <a:p>
              <a:pPr/>
              <a:r>
                <a:t>sum</a:t>
              </a:r>
            </a:p>
          </p:txBody>
        </p:sp>
        <p:sp>
          <p:nvSpPr>
            <p:cNvPr id="4112" name="Line"/>
            <p:cNvSpPr/>
            <p:nvPr/>
          </p:nvSpPr>
          <p:spPr>
            <a:xfrm rot="19780952">
              <a:off x="-176765" y="2308810"/>
              <a:ext cx="4413872" cy="428110"/>
            </a:xfrm>
            <a:custGeom>
              <a:avLst/>
              <a:gdLst/>
              <a:ahLst/>
              <a:cxnLst>
                <a:cxn ang="0">
                  <a:pos x="wd2" y="hd2"/>
                </a:cxn>
                <a:cxn ang="5400000">
                  <a:pos x="wd2" y="hd2"/>
                </a:cxn>
                <a:cxn ang="10800000">
                  <a:pos x="wd2" y="hd2"/>
                </a:cxn>
                <a:cxn ang="16200000">
                  <a:pos x="wd2" y="hd2"/>
                </a:cxn>
              </a:cxnLst>
              <a:rect l="0" t="0" r="r" b="b"/>
              <a:pathLst>
                <a:path w="21600" h="21531" fill="norm" stroke="1" extrusionOk="0">
                  <a:moveTo>
                    <a:pt x="0" y="0"/>
                  </a:moveTo>
                  <a:cubicBezTo>
                    <a:pt x="3451" y="14291"/>
                    <a:pt x="7135" y="21600"/>
                    <a:pt x="10853" y="21531"/>
                  </a:cubicBezTo>
                  <a:cubicBezTo>
                    <a:pt x="14535" y="21462"/>
                    <a:pt x="18182" y="14155"/>
                    <a:pt x="21600" y="0"/>
                  </a:cubicBezTo>
                </a:path>
              </a:pathLst>
            </a:custGeom>
            <a:noFill/>
            <a:ln w="25400" cap="flat">
              <a:solidFill>
                <a:srgbClr val="000000"/>
              </a:solidFill>
              <a:prstDash val="sysDot"/>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4113" name="Line"/>
            <p:cNvSpPr/>
            <p:nvPr/>
          </p:nvSpPr>
          <p:spPr>
            <a:xfrm rot="2700000">
              <a:off x="-543121" y="4941134"/>
              <a:ext cx="5392966" cy="697663"/>
            </a:xfrm>
            <a:custGeom>
              <a:avLst/>
              <a:gdLst/>
              <a:ahLst/>
              <a:cxnLst>
                <a:cxn ang="0">
                  <a:pos x="wd2" y="hd2"/>
                </a:cxn>
                <a:cxn ang="5400000">
                  <a:pos x="wd2" y="hd2"/>
                </a:cxn>
                <a:cxn ang="10800000">
                  <a:pos x="wd2" y="hd2"/>
                </a:cxn>
                <a:cxn ang="16200000">
                  <a:pos x="wd2" y="hd2"/>
                </a:cxn>
              </a:cxnLst>
              <a:rect l="0" t="0" r="r" b="b"/>
              <a:pathLst>
                <a:path w="21600" h="20561" fill="norm" stroke="1" extrusionOk="0">
                  <a:moveTo>
                    <a:pt x="0" y="20561"/>
                  </a:moveTo>
                  <a:cubicBezTo>
                    <a:pt x="3627" y="5979"/>
                    <a:pt x="7634" y="-1039"/>
                    <a:pt x="11668" y="124"/>
                  </a:cubicBezTo>
                  <a:cubicBezTo>
                    <a:pt x="15116" y="1118"/>
                    <a:pt x="18501" y="8081"/>
                    <a:pt x="21600" y="20561"/>
                  </a:cubicBezTo>
                </a:path>
              </a:pathLst>
            </a:custGeom>
            <a:noFill/>
            <a:ln w="25400" cap="flat">
              <a:solidFill>
                <a:srgbClr val="000000"/>
              </a:solidFill>
              <a:prstDash val="sysDot"/>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grpSp>
      <p:sp>
        <p:nvSpPr>
          <p:cNvPr id="4115" name="[“Attention is All You Need”, Vaswani et al. 2017]…"/>
          <p:cNvSpPr txBox="1"/>
          <p:nvPr/>
        </p:nvSpPr>
        <p:spPr>
          <a:xfrm>
            <a:off x="13670950" y="12107649"/>
            <a:ext cx="10455626" cy="1387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r">
              <a:defRPr b="0" sz="3600">
                <a:latin typeface="Avenir Book"/>
                <a:ea typeface="Avenir Book"/>
                <a:cs typeface="Avenir Book"/>
                <a:sym typeface="Avenir Book"/>
              </a:defRPr>
            </a:pPr>
            <a:r>
              <a:t>[“Attention is All You Need”, Vaswani et al. 2017]</a:t>
            </a:r>
          </a:p>
          <a:p>
            <a:pPr algn="r">
              <a:defRPr b="0" sz="3600">
                <a:latin typeface="Avenir Book"/>
                <a:ea typeface="Avenir Book"/>
                <a:cs typeface="Avenir Book"/>
                <a:sym typeface="Avenir Book"/>
              </a:defRPr>
            </a:pPr>
            <a:r>
              <a:t>[“Vision Transformer”, Dosovitskiy et al. 2020]</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1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14" grpId="1"/>
    </p:bldLst>
  </p:timing>
</p:sld>
</file>

<file path=ppt/slides/slide1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4117" name="Attention maps in a trained transformer"/>
          <p:cNvSpPr txBox="1"/>
          <p:nvPr/>
        </p:nvSpPr>
        <p:spPr>
          <a:xfrm>
            <a:off x="4524804" y="360548"/>
            <a:ext cx="15334393" cy="1006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b="0" sz="5000">
                <a:latin typeface="Avenir Book"/>
                <a:ea typeface="Avenir Book"/>
                <a:cs typeface="Avenir Book"/>
                <a:sym typeface="Avenir Book"/>
              </a:defRPr>
            </a:lvl1pPr>
          </a:lstStyle>
          <a:p>
            <a:pPr/>
            <a:r>
              <a:t>Attention maps in a trained transformer</a:t>
            </a:r>
          </a:p>
        </p:txBody>
      </p:sp>
      <p:sp>
        <p:nvSpPr>
          <p:cNvPr id="4118" name="[“DINO”, Caron et all. 2021]"/>
          <p:cNvSpPr txBox="1"/>
          <p:nvPr/>
        </p:nvSpPr>
        <p:spPr>
          <a:xfrm>
            <a:off x="18124754" y="12626957"/>
            <a:ext cx="5934584" cy="765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r">
              <a:defRPr b="0" sz="3600">
                <a:latin typeface="Avenir Book"/>
                <a:ea typeface="Avenir Book"/>
                <a:cs typeface="Avenir Book"/>
                <a:sym typeface="Avenir Book"/>
              </a:defRPr>
            </a:lvl1pPr>
          </a:lstStyle>
          <a:p>
            <a:pPr/>
            <a:r>
              <a:t>[“DINO”, Caron et all. 2021]</a:t>
            </a:r>
          </a:p>
        </p:txBody>
      </p:sp>
      <p:pic>
        <p:nvPicPr>
          <p:cNvPr id="4119" name="dino_example.mov" descr="dino_example.mov"/>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1947442" y="1386201"/>
            <a:ext cx="20489116" cy="10943598"/>
          </a:xfrm>
          <a:prstGeom prst="rect">
            <a:avLst/>
          </a:prstGeom>
          <a:ln w="12700">
            <a:miter lim="400000"/>
          </a:ln>
        </p:spPr>
      </p:pic>
      <p:sp>
        <p:nvSpPr>
          <p:cNvPr id="4120" name="Rectangle"/>
          <p:cNvSpPr/>
          <p:nvPr/>
        </p:nvSpPr>
        <p:spPr>
          <a:xfrm>
            <a:off x="1612014" y="12272945"/>
            <a:ext cx="21011621" cy="329193"/>
          </a:xfrm>
          <a:prstGeom prst="rect">
            <a:avLst/>
          </a:prstGeom>
          <a:solidFill>
            <a:srgbClr val="FFFFFF"/>
          </a:solidFill>
          <a:ln w="12700">
            <a:miter lim="400000"/>
          </a:ln>
        </p:spPr>
        <p:txBody>
          <a:bodyPr lIns="71437" tIns="71437" rIns="71437" bIns="71437" anchor="ctr"/>
          <a:lstStyle/>
          <a:p>
            <a:pPr>
              <a:defRPr b="0" sz="3000">
                <a:solidFill>
                  <a:srgbClr val="FFFFFF"/>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5102" fill="hold"/>
                                        <p:tgtEl>
                                          <p:spTgt spid="411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4119"/>
                </p:tgtEl>
              </p:cMediaNode>
            </p:video>
            <p:seq concurrent="1" prevAc="none" nextAc="seek">
              <p:cTn id="8" evtFilter="cancelBubble" nodeType="interactiveSeq" restart="whenNotActive" fill="hold">
                <p:stCondLst>
                  <p:cond delay="0" evt="onClick">
                    <p:tgtEl>
                      <p:spTgt spid="4119"/>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4119"/>
                                        </p:tgtEl>
                                      </p:cBhvr>
                                    </p:cmd>
                                  </p:childTnLst>
                                </p:cTn>
                              </p:par>
                            </p:childTnLst>
                          </p:cTn>
                        </p:par>
                      </p:childTnLst>
                    </p:cTn>
                  </p:par>
                </p:childTnLst>
              </p:cTn>
              <p:nextCondLst>
                <p:cond delay="0" evt="onClick">
                  <p:tgtEl>
                    <p:spTgt spid="4119"/>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18" name="Picture 3" descr="Picture 3"/>
          <p:cNvPicPr>
            <a:picLocks noChangeAspect="1"/>
          </p:cNvPicPr>
          <p:nvPr/>
        </p:nvPicPr>
        <p:blipFill>
          <a:blip r:embed="rId3">
            <a:extLst/>
          </a:blip>
          <a:srcRect l="4946" t="4814" r="4946" b="11324"/>
          <a:stretch>
            <a:fillRect/>
          </a:stretch>
        </p:blipFill>
        <p:spPr>
          <a:xfrm>
            <a:off x="643010" y="833654"/>
            <a:ext cx="10117662" cy="6374856"/>
          </a:xfrm>
          <a:prstGeom prst="rect">
            <a:avLst/>
          </a:prstGeom>
          <a:ln w="50800">
            <a:solidFill>
              <a:srgbClr val="000000"/>
            </a:solidFill>
            <a:miter lim="400000"/>
          </a:ln>
        </p:spPr>
      </p:pic>
      <p:sp>
        <p:nvSpPr>
          <p:cNvPr id="619" name="Line"/>
          <p:cNvSpPr/>
          <p:nvPr/>
        </p:nvSpPr>
        <p:spPr>
          <a:xfrm flipV="1">
            <a:off x="1894200" y="844576"/>
            <a:ext cx="1" cy="6353161"/>
          </a:xfrm>
          <a:prstGeom prst="line">
            <a:avLst/>
          </a:prstGeom>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620" name="Line"/>
          <p:cNvSpPr/>
          <p:nvPr/>
        </p:nvSpPr>
        <p:spPr>
          <a:xfrm flipV="1">
            <a:off x="3153893" y="844576"/>
            <a:ext cx="1" cy="6353161"/>
          </a:xfrm>
          <a:prstGeom prst="line">
            <a:avLst/>
          </a:prstGeom>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621" name="Line"/>
          <p:cNvSpPr/>
          <p:nvPr/>
        </p:nvSpPr>
        <p:spPr>
          <a:xfrm flipV="1">
            <a:off x="4413585" y="844576"/>
            <a:ext cx="1" cy="6353161"/>
          </a:xfrm>
          <a:prstGeom prst="line">
            <a:avLst/>
          </a:prstGeom>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622" name="Line"/>
          <p:cNvSpPr/>
          <p:nvPr/>
        </p:nvSpPr>
        <p:spPr>
          <a:xfrm flipV="1">
            <a:off x="5673278" y="844576"/>
            <a:ext cx="1" cy="6353161"/>
          </a:xfrm>
          <a:prstGeom prst="line">
            <a:avLst/>
          </a:prstGeom>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623" name="Line"/>
          <p:cNvSpPr/>
          <p:nvPr/>
        </p:nvSpPr>
        <p:spPr>
          <a:xfrm flipV="1">
            <a:off x="6932971" y="844576"/>
            <a:ext cx="1" cy="6353161"/>
          </a:xfrm>
          <a:prstGeom prst="line">
            <a:avLst/>
          </a:prstGeom>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624" name="Line"/>
          <p:cNvSpPr/>
          <p:nvPr/>
        </p:nvSpPr>
        <p:spPr>
          <a:xfrm flipV="1">
            <a:off x="8192663" y="844576"/>
            <a:ext cx="1" cy="6353161"/>
          </a:xfrm>
          <a:prstGeom prst="line">
            <a:avLst/>
          </a:prstGeom>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625" name="Line"/>
          <p:cNvSpPr/>
          <p:nvPr/>
        </p:nvSpPr>
        <p:spPr>
          <a:xfrm flipV="1">
            <a:off x="9452356" y="844576"/>
            <a:ext cx="1" cy="6353161"/>
          </a:xfrm>
          <a:prstGeom prst="line">
            <a:avLst/>
          </a:prstGeom>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626" name="Line"/>
          <p:cNvSpPr/>
          <p:nvPr/>
        </p:nvSpPr>
        <p:spPr>
          <a:xfrm flipH="1" flipV="1">
            <a:off x="630964" y="3405957"/>
            <a:ext cx="10141627" cy="1"/>
          </a:xfrm>
          <a:prstGeom prst="line">
            <a:avLst/>
          </a:prstGeom>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627" name="Line"/>
          <p:cNvSpPr/>
          <p:nvPr/>
        </p:nvSpPr>
        <p:spPr>
          <a:xfrm flipH="1" flipV="1">
            <a:off x="630963" y="2136822"/>
            <a:ext cx="10141630" cy="1"/>
          </a:xfrm>
          <a:prstGeom prst="line">
            <a:avLst/>
          </a:prstGeom>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628" name="Line"/>
          <p:cNvSpPr/>
          <p:nvPr/>
        </p:nvSpPr>
        <p:spPr>
          <a:xfrm flipH="1" flipV="1">
            <a:off x="630963" y="4675092"/>
            <a:ext cx="10141630" cy="1"/>
          </a:xfrm>
          <a:prstGeom prst="line">
            <a:avLst/>
          </a:prstGeom>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629" name="Line"/>
          <p:cNvSpPr/>
          <p:nvPr/>
        </p:nvSpPr>
        <p:spPr>
          <a:xfrm flipH="1" flipV="1">
            <a:off x="630963" y="5944226"/>
            <a:ext cx="10141630" cy="1"/>
          </a:xfrm>
          <a:prstGeom prst="line">
            <a:avLst/>
          </a:prstGeom>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630" name="Line"/>
          <p:cNvSpPr/>
          <p:nvPr/>
        </p:nvSpPr>
        <p:spPr>
          <a:xfrm flipV="1">
            <a:off x="8822510" y="844576"/>
            <a:ext cx="1" cy="6353161"/>
          </a:xfrm>
          <a:prstGeom prst="line">
            <a:avLst/>
          </a:prstGeom>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631" name="Line"/>
          <p:cNvSpPr/>
          <p:nvPr/>
        </p:nvSpPr>
        <p:spPr>
          <a:xfrm flipV="1">
            <a:off x="10082203" y="844576"/>
            <a:ext cx="1" cy="6353161"/>
          </a:xfrm>
          <a:prstGeom prst="line">
            <a:avLst/>
          </a:prstGeom>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632" name="Line"/>
          <p:cNvSpPr/>
          <p:nvPr/>
        </p:nvSpPr>
        <p:spPr>
          <a:xfrm flipV="1">
            <a:off x="6303124" y="844576"/>
            <a:ext cx="1" cy="6353161"/>
          </a:xfrm>
          <a:prstGeom prst="line">
            <a:avLst/>
          </a:prstGeom>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633" name="Line"/>
          <p:cNvSpPr/>
          <p:nvPr/>
        </p:nvSpPr>
        <p:spPr>
          <a:xfrm flipV="1">
            <a:off x="7562817" y="844576"/>
            <a:ext cx="1" cy="6353161"/>
          </a:xfrm>
          <a:prstGeom prst="line">
            <a:avLst/>
          </a:prstGeom>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634" name="Line"/>
          <p:cNvSpPr/>
          <p:nvPr/>
        </p:nvSpPr>
        <p:spPr>
          <a:xfrm flipV="1">
            <a:off x="3783739" y="844576"/>
            <a:ext cx="1" cy="6353161"/>
          </a:xfrm>
          <a:prstGeom prst="line">
            <a:avLst/>
          </a:prstGeom>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635" name="Line"/>
          <p:cNvSpPr/>
          <p:nvPr/>
        </p:nvSpPr>
        <p:spPr>
          <a:xfrm flipV="1">
            <a:off x="5043432" y="844576"/>
            <a:ext cx="1" cy="6353161"/>
          </a:xfrm>
          <a:prstGeom prst="line">
            <a:avLst/>
          </a:prstGeom>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636" name="Line"/>
          <p:cNvSpPr/>
          <p:nvPr/>
        </p:nvSpPr>
        <p:spPr>
          <a:xfrm flipV="1">
            <a:off x="1264353" y="844576"/>
            <a:ext cx="1" cy="6353161"/>
          </a:xfrm>
          <a:prstGeom prst="line">
            <a:avLst/>
          </a:prstGeom>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637" name="Line"/>
          <p:cNvSpPr/>
          <p:nvPr/>
        </p:nvSpPr>
        <p:spPr>
          <a:xfrm flipV="1">
            <a:off x="2524047" y="844576"/>
            <a:ext cx="1" cy="6353161"/>
          </a:xfrm>
          <a:prstGeom prst="line">
            <a:avLst/>
          </a:prstGeom>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638" name="Line"/>
          <p:cNvSpPr/>
          <p:nvPr/>
        </p:nvSpPr>
        <p:spPr>
          <a:xfrm flipH="1" flipV="1">
            <a:off x="630962" y="5309659"/>
            <a:ext cx="10141631" cy="1"/>
          </a:xfrm>
          <a:prstGeom prst="line">
            <a:avLst/>
          </a:prstGeom>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639" name="Line"/>
          <p:cNvSpPr/>
          <p:nvPr/>
        </p:nvSpPr>
        <p:spPr>
          <a:xfrm flipH="1" flipV="1">
            <a:off x="602463" y="6578793"/>
            <a:ext cx="10141631" cy="1"/>
          </a:xfrm>
          <a:prstGeom prst="line">
            <a:avLst/>
          </a:prstGeom>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640" name="Line"/>
          <p:cNvSpPr/>
          <p:nvPr/>
        </p:nvSpPr>
        <p:spPr>
          <a:xfrm flipH="1" flipV="1">
            <a:off x="602463" y="1502255"/>
            <a:ext cx="10141631" cy="1"/>
          </a:xfrm>
          <a:prstGeom prst="line">
            <a:avLst/>
          </a:prstGeom>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641" name="Line"/>
          <p:cNvSpPr/>
          <p:nvPr/>
        </p:nvSpPr>
        <p:spPr>
          <a:xfrm flipH="1" flipV="1">
            <a:off x="616713" y="4040524"/>
            <a:ext cx="10141630" cy="1"/>
          </a:xfrm>
          <a:prstGeom prst="line">
            <a:avLst/>
          </a:prstGeom>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642" name="Line"/>
          <p:cNvSpPr/>
          <p:nvPr/>
        </p:nvSpPr>
        <p:spPr>
          <a:xfrm flipH="1" flipV="1">
            <a:off x="602463" y="2771390"/>
            <a:ext cx="10141631" cy="1"/>
          </a:xfrm>
          <a:prstGeom prst="line">
            <a:avLst/>
          </a:prstGeom>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643" name="“Cell”-based approach is limited.…"/>
          <p:cNvSpPr txBox="1"/>
          <p:nvPr/>
        </p:nvSpPr>
        <p:spPr>
          <a:xfrm>
            <a:off x="1193832" y="9340656"/>
            <a:ext cx="22048708" cy="280294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nSpc>
                <a:spcPct val="150000"/>
              </a:lnSpc>
              <a:defRPr b="0" sz="7000">
                <a:latin typeface="Helvetica Neue Light"/>
                <a:ea typeface="Helvetica Neue Light"/>
                <a:cs typeface="Helvetica Neue Light"/>
                <a:sym typeface="Helvetica Neue Light"/>
              </a:defRPr>
            </a:pPr>
            <a:r>
              <a:t>“Cell”-based approach is limited.</a:t>
            </a:r>
          </a:p>
          <a:p>
            <a:pPr>
              <a:lnSpc>
                <a:spcPct val="150000"/>
              </a:lnSpc>
              <a:defRPr b="0" sz="7000">
                <a:latin typeface="Helvetica Neue Light"/>
                <a:ea typeface="Helvetica Neue Light"/>
                <a:cs typeface="Helvetica Neue Light"/>
                <a:sym typeface="Helvetica Neue Light"/>
              </a:defRPr>
            </a:pPr>
            <a:r>
              <a:t>What can we do instead?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4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64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643">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43"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47" name="Picture 3" descr="Picture 3"/>
          <p:cNvPicPr>
            <a:picLocks noChangeAspect="1"/>
          </p:cNvPicPr>
          <p:nvPr/>
        </p:nvPicPr>
        <p:blipFill>
          <a:blip r:embed="rId2">
            <a:extLst/>
          </a:blip>
          <a:srcRect l="4946" t="4814" r="4946" b="11324"/>
          <a:stretch>
            <a:fillRect/>
          </a:stretch>
        </p:blipFill>
        <p:spPr>
          <a:xfrm>
            <a:off x="643010" y="833654"/>
            <a:ext cx="10117662" cy="6374856"/>
          </a:xfrm>
          <a:prstGeom prst="rect">
            <a:avLst/>
          </a:prstGeom>
          <a:ln w="50800">
            <a:solidFill>
              <a:srgbClr val="000000"/>
            </a:solidFill>
            <a:miter lim="400000"/>
          </a:ln>
        </p:spPr>
      </p:pic>
      <p:sp>
        <p:nvSpPr>
          <p:cNvPr id="648" name="Square"/>
          <p:cNvSpPr/>
          <p:nvPr/>
        </p:nvSpPr>
        <p:spPr>
          <a:xfrm>
            <a:off x="9477817" y="839912"/>
            <a:ext cx="1270001" cy="1270001"/>
          </a:xfrm>
          <a:prstGeom prst="rect">
            <a:avLst/>
          </a:prstGeom>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pic>
        <p:nvPicPr>
          <p:cNvPr id="649" name="Picture 3" descr="Picture 3"/>
          <p:cNvPicPr>
            <a:picLocks noChangeAspect="1"/>
          </p:cNvPicPr>
          <p:nvPr/>
        </p:nvPicPr>
        <p:blipFill>
          <a:blip r:embed="rId2">
            <a:extLst/>
          </a:blip>
          <a:srcRect l="83165" t="4814" r="4946" b="77541"/>
          <a:stretch>
            <a:fillRect/>
          </a:stretch>
        </p:blipFill>
        <p:spPr>
          <a:xfrm>
            <a:off x="14348894" y="2563869"/>
            <a:ext cx="1334875" cy="1341228"/>
          </a:xfrm>
          <a:prstGeom prst="rect">
            <a:avLst/>
          </a:prstGeom>
          <a:ln w="25400">
            <a:solidFill>
              <a:srgbClr val="000000"/>
            </a:solidFill>
            <a:miter lim="400000"/>
          </a:ln>
        </p:spPr>
      </p:pic>
      <p:pic>
        <p:nvPicPr>
          <p:cNvPr id="650" name="Picture 3" descr="Picture 3"/>
          <p:cNvPicPr>
            <a:picLocks noChangeAspect="1"/>
          </p:cNvPicPr>
          <p:nvPr/>
        </p:nvPicPr>
        <p:blipFill>
          <a:blip r:embed="rId2">
            <a:extLst/>
          </a:blip>
          <a:srcRect l="82870" t="7227" r="4946" b="75487"/>
          <a:stretch>
            <a:fillRect/>
          </a:stretch>
        </p:blipFill>
        <p:spPr>
          <a:xfrm>
            <a:off x="14332225" y="4222004"/>
            <a:ext cx="1367918" cy="1313971"/>
          </a:xfrm>
          <a:prstGeom prst="rect">
            <a:avLst/>
          </a:prstGeom>
          <a:ln w="25400">
            <a:solidFill>
              <a:srgbClr val="000000"/>
            </a:solidFill>
            <a:miter lim="400000"/>
          </a:ln>
        </p:spPr>
      </p:pic>
      <p:pic>
        <p:nvPicPr>
          <p:cNvPr id="651" name="Picture 3" descr="Picture 3"/>
          <p:cNvPicPr>
            <a:picLocks noChangeAspect="1"/>
          </p:cNvPicPr>
          <p:nvPr/>
        </p:nvPicPr>
        <p:blipFill>
          <a:blip r:embed="rId2">
            <a:extLst/>
          </a:blip>
          <a:srcRect l="82816" t="12402" r="4946" b="70986"/>
          <a:stretch>
            <a:fillRect/>
          </a:stretch>
        </p:blipFill>
        <p:spPr>
          <a:xfrm>
            <a:off x="14329249" y="7504143"/>
            <a:ext cx="1373994" cy="1262681"/>
          </a:xfrm>
          <a:prstGeom prst="rect">
            <a:avLst/>
          </a:prstGeom>
          <a:ln w="25400">
            <a:solidFill>
              <a:srgbClr val="000000"/>
            </a:solidFill>
            <a:miter lim="400000"/>
          </a:ln>
        </p:spPr>
      </p:pic>
      <p:pic>
        <p:nvPicPr>
          <p:cNvPr id="652" name="Picture 3" descr="Picture 3"/>
          <p:cNvPicPr>
            <a:picLocks noChangeAspect="1"/>
          </p:cNvPicPr>
          <p:nvPr/>
        </p:nvPicPr>
        <p:blipFill>
          <a:blip r:embed="rId2">
            <a:extLst/>
          </a:blip>
          <a:srcRect l="82862" t="9519" r="4946" b="72931"/>
          <a:stretch>
            <a:fillRect/>
          </a:stretch>
        </p:blipFill>
        <p:spPr>
          <a:xfrm>
            <a:off x="14331828" y="5853152"/>
            <a:ext cx="1368869" cy="1334028"/>
          </a:xfrm>
          <a:prstGeom prst="rect">
            <a:avLst/>
          </a:prstGeom>
          <a:ln w="25400">
            <a:solidFill>
              <a:srgbClr val="000000"/>
            </a:solidFill>
            <a:miter lim="400000"/>
          </a:ln>
        </p:spPr>
      </p:pic>
      <p:sp>
        <p:nvSpPr>
          <p:cNvPr id="653" name="Square"/>
          <p:cNvSpPr/>
          <p:nvPr/>
        </p:nvSpPr>
        <p:spPr>
          <a:xfrm>
            <a:off x="9477817" y="1056705"/>
            <a:ext cx="1270001" cy="1270001"/>
          </a:xfrm>
          <a:prstGeom prst="rect">
            <a:avLst/>
          </a:prstGeom>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654" name="Square"/>
          <p:cNvSpPr/>
          <p:nvPr/>
        </p:nvSpPr>
        <p:spPr>
          <a:xfrm>
            <a:off x="9477817" y="1520432"/>
            <a:ext cx="1270001" cy="1270001"/>
          </a:xfrm>
          <a:prstGeom prst="rect">
            <a:avLst/>
          </a:prstGeom>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655" name="Square"/>
          <p:cNvSpPr/>
          <p:nvPr/>
        </p:nvSpPr>
        <p:spPr>
          <a:xfrm>
            <a:off x="9477817" y="1287987"/>
            <a:ext cx="1270001" cy="1270001"/>
          </a:xfrm>
          <a:prstGeom prst="rect">
            <a:avLst/>
          </a:prstGeom>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656" name="Line"/>
          <p:cNvSpPr/>
          <p:nvPr/>
        </p:nvSpPr>
        <p:spPr>
          <a:xfrm>
            <a:off x="10756865" y="1398309"/>
            <a:ext cx="3518510" cy="1801618"/>
          </a:xfrm>
          <a:prstGeom prst="line">
            <a:avLst/>
          </a:prstGeom>
          <a:ln w="25400">
            <a:solidFill>
              <a:srgbClr val="000000"/>
            </a:solidFill>
            <a:miter lim="400000"/>
            <a:tailEnd type="triangle"/>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657" name="Line"/>
          <p:cNvSpPr/>
          <p:nvPr/>
        </p:nvSpPr>
        <p:spPr>
          <a:xfrm>
            <a:off x="10761540" y="1673521"/>
            <a:ext cx="3500190" cy="3154537"/>
          </a:xfrm>
          <a:prstGeom prst="line">
            <a:avLst/>
          </a:prstGeom>
          <a:ln w="25400">
            <a:solidFill>
              <a:srgbClr val="000000"/>
            </a:solidFill>
            <a:miter lim="400000"/>
            <a:tailEnd type="triangle"/>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658" name="Line"/>
          <p:cNvSpPr/>
          <p:nvPr/>
        </p:nvSpPr>
        <p:spPr>
          <a:xfrm>
            <a:off x="10773838" y="2055357"/>
            <a:ext cx="3510830" cy="4426377"/>
          </a:xfrm>
          <a:prstGeom prst="line">
            <a:avLst/>
          </a:prstGeom>
          <a:ln w="25400">
            <a:solidFill>
              <a:srgbClr val="000000"/>
            </a:solidFill>
            <a:miter lim="400000"/>
            <a:tailEnd type="triangle"/>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659" name="Line"/>
          <p:cNvSpPr/>
          <p:nvPr/>
        </p:nvSpPr>
        <p:spPr>
          <a:xfrm>
            <a:off x="10766215" y="2369590"/>
            <a:ext cx="3528012" cy="5823105"/>
          </a:xfrm>
          <a:prstGeom prst="line">
            <a:avLst/>
          </a:prstGeom>
          <a:ln w="25400">
            <a:solidFill>
              <a:srgbClr val="000000"/>
            </a:solidFill>
            <a:miter lim="400000"/>
            <a:tailEnd type="triangle"/>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660" name="Square"/>
          <p:cNvSpPr/>
          <p:nvPr/>
        </p:nvSpPr>
        <p:spPr>
          <a:xfrm>
            <a:off x="14949568" y="8068899"/>
            <a:ext cx="133345" cy="133346"/>
          </a:xfrm>
          <a:prstGeom prst="rect">
            <a:avLst/>
          </a:prstGeom>
          <a:ln w="50800">
            <a:solidFill>
              <a:schemeClr val="accent5">
                <a:hueOff val="-82419"/>
                <a:satOff val="-9513"/>
                <a:lumOff val="-16343"/>
              </a:schemeClr>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661" name="Square"/>
          <p:cNvSpPr/>
          <p:nvPr/>
        </p:nvSpPr>
        <p:spPr>
          <a:xfrm>
            <a:off x="14949568" y="6453428"/>
            <a:ext cx="133345" cy="133345"/>
          </a:xfrm>
          <a:prstGeom prst="rect">
            <a:avLst/>
          </a:prstGeom>
          <a:ln w="50800">
            <a:solidFill>
              <a:schemeClr val="accent5">
                <a:hueOff val="-82419"/>
                <a:satOff val="-9513"/>
                <a:lumOff val="-16343"/>
              </a:schemeClr>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662" name="Square"/>
          <p:cNvSpPr/>
          <p:nvPr/>
        </p:nvSpPr>
        <p:spPr>
          <a:xfrm>
            <a:off x="14949568" y="4812358"/>
            <a:ext cx="133345" cy="133346"/>
          </a:xfrm>
          <a:prstGeom prst="rect">
            <a:avLst/>
          </a:prstGeom>
          <a:ln w="50800">
            <a:solidFill>
              <a:schemeClr val="accent5">
                <a:hueOff val="-82419"/>
                <a:satOff val="-9513"/>
                <a:lumOff val="-16343"/>
              </a:schemeClr>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663" name="Square"/>
          <p:cNvSpPr/>
          <p:nvPr/>
        </p:nvSpPr>
        <p:spPr>
          <a:xfrm>
            <a:off x="14949568" y="3179400"/>
            <a:ext cx="133345" cy="133345"/>
          </a:xfrm>
          <a:prstGeom prst="rect">
            <a:avLst/>
          </a:prstGeom>
          <a:ln w="50800">
            <a:solidFill>
              <a:schemeClr val="accent5">
                <a:hueOff val="-82419"/>
                <a:satOff val="-9513"/>
                <a:lumOff val="-16343"/>
              </a:schemeClr>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grpSp>
        <p:nvGrpSpPr>
          <p:cNvPr id="668" name="Group"/>
          <p:cNvGrpSpPr/>
          <p:nvPr/>
        </p:nvGrpSpPr>
        <p:grpSpPr>
          <a:xfrm>
            <a:off x="16177170" y="7545476"/>
            <a:ext cx="2668824" cy="1180192"/>
            <a:chOff x="0" y="0"/>
            <a:chExt cx="2668822" cy="1180190"/>
          </a:xfrm>
        </p:grpSpPr>
        <p:sp>
          <p:nvSpPr>
            <p:cNvPr id="664" name="“Sky”"/>
            <p:cNvSpPr txBox="1"/>
            <p:nvPr/>
          </p:nvSpPr>
          <p:spPr>
            <a:xfrm>
              <a:off x="1347971" y="209094"/>
              <a:ext cx="1320852" cy="762001"/>
            </a:xfrm>
            <a:prstGeom prst="rect">
              <a:avLst/>
            </a:prstGeom>
            <a:noFill/>
            <a:ln w="63500" cap="flat">
              <a:solidFill>
                <a:srgbClr val="000000"/>
              </a:solidFill>
              <a:prstDash val="solid"/>
              <a:round/>
            </a:ln>
            <a:effectLst/>
            <a:extLst>
              <a:ext uri="{C572A759-6A51-4108-AA02-DFA0A04FC94B}">
                <ma14:wrappingTextBoxFlag xmlns:ma14="http://schemas.microsoft.com/office/mac/drawingml/2011/main" val="1"/>
              </a:ext>
            </a:extLst>
          </p:spPr>
          <p:txBody>
            <a:bodyPr wrap="none" lIns="76200" tIns="76200" rIns="76200" bIns="76200" numCol="1" anchor="t">
              <a:spAutoFit/>
            </a:bodyPr>
            <a:lstStyle>
              <a:lvl1pPr algn="l" defTabSz="2172273">
                <a:defRPr b="0" sz="3600">
                  <a:latin typeface="Helvetica Light"/>
                  <a:ea typeface="Helvetica Light"/>
                  <a:cs typeface="Helvetica Light"/>
                  <a:sym typeface="Helvetica Light"/>
                </a:defRPr>
              </a:lvl1pPr>
            </a:lstStyle>
            <a:p>
              <a:pPr/>
              <a:r>
                <a:t>“Sky”</a:t>
              </a:r>
            </a:p>
          </p:txBody>
        </p:sp>
        <p:grpSp>
          <p:nvGrpSpPr>
            <p:cNvPr id="667" name="Group"/>
            <p:cNvGrpSpPr/>
            <p:nvPr/>
          </p:nvGrpSpPr>
          <p:grpSpPr>
            <a:xfrm>
              <a:off x="0" y="0"/>
              <a:ext cx="819578" cy="1180191"/>
              <a:chOff x="0" y="0"/>
              <a:chExt cx="819577" cy="1180190"/>
            </a:xfrm>
          </p:grpSpPr>
          <p:pic>
            <p:nvPicPr>
              <p:cNvPr id="665" name="Image" descr="Image"/>
              <p:cNvPicPr>
                <a:picLocks noChangeAspect="1"/>
              </p:cNvPicPr>
              <p:nvPr/>
            </p:nvPicPr>
            <p:blipFill>
              <a:blip r:embed="rId3">
                <a:extLst/>
              </a:blip>
              <a:stretch>
                <a:fillRect/>
              </a:stretch>
            </p:blipFill>
            <p:spPr>
              <a:xfrm>
                <a:off x="0" y="0"/>
                <a:ext cx="819578" cy="1180191"/>
              </a:xfrm>
              <a:prstGeom prst="rect">
                <a:avLst/>
              </a:prstGeom>
              <a:ln w="12700" cap="flat">
                <a:noFill/>
                <a:miter lim="400000"/>
              </a:ln>
              <a:effectLst/>
            </p:spPr>
          </p:pic>
          <p:pic>
            <p:nvPicPr>
              <p:cNvPr id="666" name="f.pdf" descr="f.pdf"/>
              <p:cNvPicPr>
                <a:picLocks noChangeAspect="1"/>
              </p:cNvPicPr>
              <p:nvPr/>
            </p:nvPicPr>
            <p:blipFill>
              <a:blip r:embed="rId4">
                <a:extLst/>
              </a:blip>
              <a:stretch>
                <a:fillRect/>
              </a:stretch>
            </p:blipFill>
            <p:spPr>
              <a:xfrm>
                <a:off x="317158" y="424335"/>
                <a:ext cx="185262" cy="331521"/>
              </a:xfrm>
              <a:prstGeom prst="rect">
                <a:avLst/>
              </a:prstGeom>
              <a:ln w="12700" cap="flat">
                <a:noFill/>
                <a:miter lim="400000"/>
              </a:ln>
              <a:effectLst/>
            </p:spPr>
          </p:pic>
        </p:grpSp>
      </p:grpSp>
      <p:grpSp>
        <p:nvGrpSpPr>
          <p:cNvPr id="673" name="Group"/>
          <p:cNvGrpSpPr/>
          <p:nvPr/>
        </p:nvGrpSpPr>
        <p:grpSpPr>
          <a:xfrm>
            <a:off x="16177170" y="5930005"/>
            <a:ext cx="2668824" cy="1180192"/>
            <a:chOff x="0" y="0"/>
            <a:chExt cx="2668822" cy="1180190"/>
          </a:xfrm>
        </p:grpSpPr>
        <p:sp>
          <p:nvSpPr>
            <p:cNvPr id="669" name="“Sky”"/>
            <p:cNvSpPr txBox="1"/>
            <p:nvPr/>
          </p:nvSpPr>
          <p:spPr>
            <a:xfrm>
              <a:off x="1347971" y="209094"/>
              <a:ext cx="1320852" cy="762001"/>
            </a:xfrm>
            <a:prstGeom prst="rect">
              <a:avLst/>
            </a:prstGeom>
            <a:noFill/>
            <a:ln w="63500" cap="flat">
              <a:solidFill>
                <a:srgbClr val="000000"/>
              </a:solidFill>
              <a:prstDash val="solid"/>
              <a:round/>
            </a:ln>
            <a:effectLst/>
            <a:extLst>
              <a:ext uri="{C572A759-6A51-4108-AA02-DFA0A04FC94B}">
                <ma14:wrappingTextBoxFlag xmlns:ma14="http://schemas.microsoft.com/office/mac/drawingml/2011/main" val="1"/>
              </a:ext>
            </a:extLst>
          </p:spPr>
          <p:txBody>
            <a:bodyPr wrap="none" lIns="76200" tIns="76200" rIns="76200" bIns="76200" numCol="1" anchor="t">
              <a:spAutoFit/>
            </a:bodyPr>
            <a:lstStyle>
              <a:lvl1pPr algn="l" defTabSz="2172273">
                <a:defRPr b="0" sz="3600">
                  <a:latin typeface="Helvetica Light"/>
                  <a:ea typeface="Helvetica Light"/>
                  <a:cs typeface="Helvetica Light"/>
                  <a:sym typeface="Helvetica Light"/>
                </a:defRPr>
              </a:lvl1pPr>
            </a:lstStyle>
            <a:p>
              <a:pPr/>
              <a:r>
                <a:t>“Sky”</a:t>
              </a:r>
            </a:p>
          </p:txBody>
        </p:sp>
        <p:grpSp>
          <p:nvGrpSpPr>
            <p:cNvPr id="672" name="Group"/>
            <p:cNvGrpSpPr/>
            <p:nvPr/>
          </p:nvGrpSpPr>
          <p:grpSpPr>
            <a:xfrm>
              <a:off x="0" y="0"/>
              <a:ext cx="819578" cy="1180191"/>
              <a:chOff x="0" y="0"/>
              <a:chExt cx="819577" cy="1180190"/>
            </a:xfrm>
          </p:grpSpPr>
          <p:pic>
            <p:nvPicPr>
              <p:cNvPr id="670" name="Image" descr="Image"/>
              <p:cNvPicPr>
                <a:picLocks noChangeAspect="1"/>
              </p:cNvPicPr>
              <p:nvPr/>
            </p:nvPicPr>
            <p:blipFill>
              <a:blip r:embed="rId3">
                <a:extLst/>
              </a:blip>
              <a:stretch>
                <a:fillRect/>
              </a:stretch>
            </p:blipFill>
            <p:spPr>
              <a:xfrm>
                <a:off x="0" y="0"/>
                <a:ext cx="819578" cy="1180191"/>
              </a:xfrm>
              <a:prstGeom prst="rect">
                <a:avLst/>
              </a:prstGeom>
              <a:ln w="12700" cap="flat">
                <a:noFill/>
                <a:miter lim="400000"/>
              </a:ln>
              <a:effectLst/>
            </p:spPr>
          </p:pic>
          <p:pic>
            <p:nvPicPr>
              <p:cNvPr id="671" name="f.pdf" descr="f.pdf"/>
              <p:cNvPicPr>
                <a:picLocks noChangeAspect="1"/>
              </p:cNvPicPr>
              <p:nvPr/>
            </p:nvPicPr>
            <p:blipFill>
              <a:blip r:embed="rId4">
                <a:extLst/>
              </a:blip>
              <a:stretch>
                <a:fillRect/>
              </a:stretch>
            </p:blipFill>
            <p:spPr>
              <a:xfrm>
                <a:off x="317158" y="424335"/>
                <a:ext cx="185262" cy="331521"/>
              </a:xfrm>
              <a:prstGeom prst="rect">
                <a:avLst/>
              </a:prstGeom>
              <a:ln w="12700" cap="flat">
                <a:noFill/>
                <a:miter lim="400000"/>
              </a:ln>
              <a:effectLst/>
            </p:spPr>
          </p:pic>
        </p:grpSp>
      </p:grpSp>
      <p:grpSp>
        <p:nvGrpSpPr>
          <p:cNvPr id="678" name="Group"/>
          <p:cNvGrpSpPr/>
          <p:nvPr/>
        </p:nvGrpSpPr>
        <p:grpSpPr>
          <a:xfrm>
            <a:off x="16177170" y="4288935"/>
            <a:ext cx="2762093" cy="1180192"/>
            <a:chOff x="0" y="0"/>
            <a:chExt cx="2762091" cy="1180190"/>
          </a:xfrm>
        </p:grpSpPr>
        <p:sp>
          <p:nvSpPr>
            <p:cNvPr id="674" name="“Bird”"/>
            <p:cNvSpPr txBox="1"/>
            <p:nvPr/>
          </p:nvSpPr>
          <p:spPr>
            <a:xfrm>
              <a:off x="1347971" y="209094"/>
              <a:ext cx="1414121" cy="762001"/>
            </a:xfrm>
            <a:prstGeom prst="rect">
              <a:avLst/>
            </a:prstGeom>
            <a:noFill/>
            <a:ln w="63500" cap="flat">
              <a:solidFill>
                <a:srgbClr val="000000"/>
              </a:solidFill>
              <a:prstDash val="solid"/>
              <a:round/>
            </a:ln>
            <a:effectLst/>
            <a:extLst>
              <a:ext uri="{C572A759-6A51-4108-AA02-DFA0A04FC94B}">
                <ma14:wrappingTextBoxFlag xmlns:ma14="http://schemas.microsoft.com/office/mac/drawingml/2011/main" val="1"/>
              </a:ext>
            </a:extLst>
          </p:spPr>
          <p:txBody>
            <a:bodyPr wrap="none" lIns="76200" tIns="76200" rIns="76200" bIns="76200" numCol="1" anchor="t">
              <a:spAutoFit/>
            </a:bodyPr>
            <a:lstStyle>
              <a:lvl1pPr algn="l" defTabSz="2172273">
                <a:defRPr b="0" sz="3600">
                  <a:latin typeface="Helvetica Light"/>
                  <a:ea typeface="Helvetica Light"/>
                  <a:cs typeface="Helvetica Light"/>
                  <a:sym typeface="Helvetica Light"/>
                </a:defRPr>
              </a:lvl1pPr>
            </a:lstStyle>
            <a:p>
              <a:pPr/>
              <a:r>
                <a:t>“Bird”</a:t>
              </a:r>
            </a:p>
          </p:txBody>
        </p:sp>
        <p:grpSp>
          <p:nvGrpSpPr>
            <p:cNvPr id="677" name="Group"/>
            <p:cNvGrpSpPr/>
            <p:nvPr/>
          </p:nvGrpSpPr>
          <p:grpSpPr>
            <a:xfrm>
              <a:off x="0" y="0"/>
              <a:ext cx="819578" cy="1180191"/>
              <a:chOff x="0" y="0"/>
              <a:chExt cx="819577" cy="1180190"/>
            </a:xfrm>
          </p:grpSpPr>
          <p:pic>
            <p:nvPicPr>
              <p:cNvPr id="675" name="Image" descr="Image"/>
              <p:cNvPicPr>
                <a:picLocks noChangeAspect="1"/>
              </p:cNvPicPr>
              <p:nvPr/>
            </p:nvPicPr>
            <p:blipFill>
              <a:blip r:embed="rId3">
                <a:extLst/>
              </a:blip>
              <a:stretch>
                <a:fillRect/>
              </a:stretch>
            </p:blipFill>
            <p:spPr>
              <a:xfrm>
                <a:off x="0" y="0"/>
                <a:ext cx="819578" cy="1180191"/>
              </a:xfrm>
              <a:prstGeom prst="rect">
                <a:avLst/>
              </a:prstGeom>
              <a:ln w="12700" cap="flat">
                <a:noFill/>
                <a:miter lim="400000"/>
              </a:ln>
              <a:effectLst/>
            </p:spPr>
          </p:pic>
          <p:pic>
            <p:nvPicPr>
              <p:cNvPr id="676" name="f.pdf" descr="f.pdf"/>
              <p:cNvPicPr>
                <a:picLocks noChangeAspect="1"/>
              </p:cNvPicPr>
              <p:nvPr/>
            </p:nvPicPr>
            <p:blipFill>
              <a:blip r:embed="rId4">
                <a:extLst/>
              </a:blip>
              <a:stretch>
                <a:fillRect/>
              </a:stretch>
            </p:blipFill>
            <p:spPr>
              <a:xfrm>
                <a:off x="317158" y="424335"/>
                <a:ext cx="185262" cy="331521"/>
              </a:xfrm>
              <a:prstGeom prst="rect">
                <a:avLst/>
              </a:prstGeom>
              <a:ln w="12700" cap="flat">
                <a:noFill/>
                <a:miter lim="400000"/>
              </a:ln>
              <a:effectLst/>
            </p:spPr>
          </p:pic>
        </p:grpSp>
      </p:grpSp>
      <p:grpSp>
        <p:nvGrpSpPr>
          <p:cNvPr id="683" name="Group"/>
          <p:cNvGrpSpPr/>
          <p:nvPr/>
        </p:nvGrpSpPr>
        <p:grpSpPr>
          <a:xfrm>
            <a:off x="16177170" y="2655977"/>
            <a:ext cx="2762093" cy="1180191"/>
            <a:chOff x="0" y="0"/>
            <a:chExt cx="2762091" cy="1180190"/>
          </a:xfrm>
        </p:grpSpPr>
        <p:sp>
          <p:nvSpPr>
            <p:cNvPr id="679" name="“Bird”"/>
            <p:cNvSpPr txBox="1"/>
            <p:nvPr/>
          </p:nvSpPr>
          <p:spPr>
            <a:xfrm>
              <a:off x="1347971" y="209094"/>
              <a:ext cx="1414121" cy="762001"/>
            </a:xfrm>
            <a:prstGeom prst="rect">
              <a:avLst/>
            </a:prstGeom>
            <a:noFill/>
            <a:ln w="63500" cap="flat">
              <a:solidFill>
                <a:srgbClr val="000000"/>
              </a:solidFill>
              <a:prstDash val="solid"/>
              <a:round/>
            </a:ln>
            <a:effectLst/>
            <a:extLst>
              <a:ext uri="{C572A759-6A51-4108-AA02-DFA0A04FC94B}">
                <ma14:wrappingTextBoxFlag xmlns:ma14="http://schemas.microsoft.com/office/mac/drawingml/2011/main" val="1"/>
              </a:ext>
            </a:extLst>
          </p:spPr>
          <p:txBody>
            <a:bodyPr wrap="none" lIns="76200" tIns="76200" rIns="76200" bIns="76200" numCol="1" anchor="t">
              <a:spAutoFit/>
            </a:bodyPr>
            <a:lstStyle>
              <a:lvl1pPr algn="l" defTabSz="2172273">
                <a:defRPr b="0" sz="3600">
                  <a:latin typeface="Helvetica Light"/>
                  <a:ea typeface="Helvetica Light"/>
                  <a:cs typeface="Helvetica Light"/>
                  <a:sym typeface="Helvetica Light"/>
                </a:defRPr>
              </a:lvl1pPr>
            </a:lstStyle>
            <a:p>
              <a:pPr/>
              <a:r>
                <a:t>“Bird”</a:t>
              </a:r>
            </a:p>
          </p:txBody>
        </p:sp>
        <p:grpSp>
          <p:nvGrpSpPr>
            <p:cNvPr id="682" name="Group"/>
            <p:cNvGrpSpPr/>
            <p:nvPr/>
          </p:nvGrpSpPr>
          <p:grpSpPr>
            <a:xfrm>
              <a:off x="0" y="0"/>
              <a:ext cx="819578" cy="1180191"/>
              <a:chOff x="0" y="0"/>
              <a:chExt cx="819577" cy="1180190"/>
            </a:xfrm>
          </p:grpSpPr>
          <p:pic>
            <p:nvPicPr>
              <p:cNvPr id="680" name="Image" descr="Image"/>
              <p:cNvPicPr>
                <a:picLocks noChangeAspect="1"/>
              </p:cNvPicPr>
              <p:nvPr/>
            </p:nvPicPr>
            <p:blipFill>
              <a:blip r:embed="rId3">
                <a:extLst/>
              </a:blip>
              <a:stretch>
                <a:fillRect/>
              </a:stretch>
            </p:blipFill>
            <p:spPr>
              <a:xfrm>
                <a:off x="0" y="0"/>
                <a:ext cx="819578" cy="1180191"/>
              </a:xfrm>
              <a:prstGeom prst="rect">
                <a:avLst/>
              </a:prstGeom>
              <a:ln w="12700" cap="flat">
                <a:noFill/>
                <a:miter lim="400000"/>
              </a:ln>
              <a:effectLst/>
            </p:spPr>
          </p:pic>
          <p:pic>
            <p:nvPicPr>
              <p:cNvPr id="681" name="f.pdf" descr="f.pdf"/>
              <p:cNvPicPr>
                <a:picLocks noChangeAspect="1"/>
              </p:cNvPicPr>
              <p:nvPr/>
            </p:nvPicPr>
            <p:blipFill>
              <a:blip r:embed="rId4">
                <a:extLst/>
              </a:blip>
              <a:stretch>
                <a:fillRect/>
              </a:stretch>
            </p:blipFill>
            <p:spPr>
              <a:xfrm>
                <a:off x="317158" y="424335"/>
                <a:ext cx="185262" cy="331521"/>
              </a:xfrm>
              <a:prstGeom prst="rect">
                <a:avLst/>
              </a:prstGeom>
              <a:ln w="12700" cap="flat">
                <a:noFill/>
                <a:miter lim="400000"/>
              </a:ln>
              <a:effectLst/>
            </p:spPr>
          </p:pic>
        </p:grpSp>
      </p:grpSp>
      <p:sp>
        <p:nvSpPr>
          <p:cNvPr id="684" name="What’s the object class of the center pixel?"/>
          <p:cNvSpPr txBox="1"/>
          <p:nvPr/>
        </p:nvSpPr>
        <p:spPr>
          <a:xfrm>
            <a:off x="12582350" y="891245"/>
            <a:ext cx="10314712" cy="777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4200">
                <a:latin typeface="Helvetica Light"/>
                <a:ea typeface="Helvetica Light"/>
                <a:cs typeface="Helvetica Light"/>
                <a:sym typeface="Helvetica Light"/>
              </a:defRPr>
            </a:lvl1pPr>
          </a:lstStyle>
          <a:p>
            <a:pPr/>
            <a:r>
              <a:t>What’s the object class of the center pixel?</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86" name="Picture 3" descr="Picture 3"/>
          <p:cNvPicPr>
            <a:picLocks noChangeAspect="1"/>
          </p:cNvPicPr>
          <p:nvPr/>
        </p:nvPicPr>
        <p:blipFill>
          <a:blip r:embed="rId2">
            <a:extLst/>
          </a:blip>
          <a:srcRect l="4946" t="4814" r="4946" b="11324"/>
          <a:stretch>
            <a:fillRect/>
          </a:stretch>
        </p:blipFill>
        <p:spPr>
          <a:xfrm>
            <a:off x="643010" y="833654"/>
            <a:ext cx="10117662" cy="6374856"/>
          </a:xfrm>
          <a:prstGeom prst="rect">
            <a:avLst/>
          </a:prstGeom>
          <a:ln w="50800">
            <a:solidFill>
              <a:srgbClr val="000000"/>
            </a:solidFill>
            <a:miter lim="400000"/>
          </a:ln>
        </p:spPr>
      </p:pic>
      <p:sp>
        <p:nvSpPr>
          <p:cNvPr id="687" name="Square"/>
          <p:cNvSpPr/>
          <p:nvPr/>
        </p:nvSpPr>
        <p:spPr>
          <a:xfrm>
            <a:off x="9477817" y="839912"/>
            <a:ext cx="1270001" cy="1270001"/>
          </a:xfrm>
          <a:prstGeom prst="rect">
            <a:avLst/>
          </a:prstGeom>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pic>
        <p:nvPicPr>
          <p:cNvPr id="688" name="Picture 3" descr="Picture 3"/>
          <p:cNvPicPr>
            <a:picLocks noChangeAspect="1"/>
          </p:cNvPicPr>
          <p:nvPr/>
        </p:nvPicPr>
        <p:blipFill>
          <a:blip r:embed="rId2">
            <a:extLst/>
          </a:blip>
          <a:srcRect l="83165" t="4814" r="4946" b="77541"/>
          <a:stretch>
            <a:fillRect/>
          </a:stretch>
        </p:blipFill>
        <p:spPr>
          <a:xfrm>
            <a:off x="14348894" y="2563869"/>
            <a:ext cx="1334875" cy="1341228"/>
          </a:xfrm>
          <a:prstGeom prst="rect">
            <a:avLst/>
          </a:prstGeom>
          <a:ln w="25400">
            <a:solidFill>
              <a:srgbClr val="000000"/>
            </a:solidFill>
            <a:miter lim="400000"/>
          </a:ln>
        </p:spPr>
      </p:pic>
      <p:pic>
        <p:nvPicPr>
          <p:cNvPr id="689" name="Picture 3" descr="Picture 3"/>
          <p:cNvPicPr>
            <a:picLocks noChangeAspect="1"/>
          </p:cNvPicPr>
          <p:nvPr/>
        </p:nvPicPr>
        <p:blipFill>
          <a:blip r:embed="rId2">
            <a:extLst/>
          </a:blip>
          <a:srcRect l="82870" t="7227" r="4946" b="75487"/>
          <a:stretch>
            <a:fillRect/>
          </a:stretch>
        </p:blipFill>
        <p:spPr>
          <a:xfrm>
            <a:off x="14332225" y="4222004"/>
            <a:ext cx="1367918" cy="1313971"/>
          </a:xfrm>
          <a:prstGeom prst="rect">
            <a:avLst/>
          </a:prstGeom>
          <a:ln w="25400">
            <a:solidFill>
              <a:srgbClr val="000000"/>
            </a:solidFill>
            <a:miter lim="400000"/>
          </a:ln>
        </p:spPr>
      </p:pic>
      <p:pic>
        <p:nvPicPr>
          <p:cNvPr id="690" name="Picture 3" descr="Picture 3"/>
          <p:cNvPicPr>
            <a:picLocks noChangeAspect="1"/>
          </p:cNvPicPr>
          <p:nvPr/>
        </p:nvPicPr>
        <p:blipFill>
          <a:blip r:embed="rId2">
            <a:extLst/>
          </a:blip>
          <a:srcRect l="82816" t="12402" r="4946" b="70986"/>
          <a:stretch>
            <a:fillRect/>
          </a:stretch>
        </p:blipFill>
        <p:spPr>
          <a:xfrm>
            <a:off x="14329249" y="7504143"/>
            <a:ext cx="1373994" cy="1262681"/>
          </a:xfrm>
          <a:prstGeom prst="rect">
            <a:avLst/>
          </a:prstGeom>
          <a:ln w="25400">
            <a:solidFill>
              <a:srgbClr val="000000"/>
            </a:solidFill>
            <a:miter lim="400000"/>
          </a:ln>
        </p:spPr>
      </p:pic>
      <p:pic>
        <p:nvPicPr>
          <p:cNvPr id="691" name="Picture 3" descr="Picture 3"/>
          <p:cNvPicPr>
            <a:picLocks noChangeAspect="1"/>
          </p:cNvPicPr>
          <p:nvPr/>
        </p:nvPicPr>
        <p:blipFill>
          <a:blip r:embed="rId2">
            <a:extLst/>
          </a:blip>
          <a:srcRect l="82862" t="9519" r="4946" b="72931"/>
          <a:stretch>
            <a:fillRect/>
          </a:stretch>
        </p:blipFill>
        <p:spPr>
          <a:xfrm>
            <a:off x="14331828" y="5853152"/>
            <a:ext cx="1368869" cy="1334028"/>
          </a:xfrm>
          <a:prstGeom prst="rect">
            <a:avLst/>
          </a:prstGeom>
          <a:ln w="25400">
            <a:solidFill>
              <a:srgbClr val="000000"/>
            </a:solidFill>
            <a:miter lim="400000"/>
          </a:ln>
        </p:spPr>
      </p:pic>
      <p:sp>
        <p:nvSpPr>
          <p:cNvPr id="692" name="Square"/>
          <p:cNvSpPr/>
          <p:nvPr/>
        </p:nvSpPr>
        <p:spPr>
          <a:xfrm>
            <a:off x="9477817" y="1056705"/>
            <a:ext cx="1270001" cy="1270001"/>
          </a:xfrm>
          <a:prstGeom prst="rect">
            <a:avLst/>
          </a:prstGeom>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693" name="Square"/>
          <p:cNvSpPr/>
          <p:nvPr/>
        </p:nvSpPr>
        <p:spPr>
          <a:xfrm>
            <a:off x="9477817" y="1520432"/>
            <a:ext cx="1270001" cy="1270001"/>
          </a:xfrm>
          <a:prstGeom prst="rect">
            <a:avLst/>
          </a:prstGeom>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694" name="Square"/>
          <p:cNvSpPr/>
          <p:nvPr/>
        </p:nvSpPr>
        <p:spPr>
          <a:xfrm>
            <a:off x="9477817" y="1287987"/>
            <a:ext cx="1270001" cy="1270001"/>
          </a:xfrm>
          <a:prstGeom prst="rect">
            <a:avLst/>
          </a:prstGeom>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695" name="Line"/>
          <p:cNvSpPr/>
          <p:nvPr/>
        </p:nvSpPr>
        <p:spPr>
          <a:xfrm>
            <a:off x="10756865" y="1398309"/>
            <a:ext cx="3518510" cy="1801618"/>
          </a:xfrm>
          <a:prstGeom prst="line">
            <a:avLst/>
          </a:prstGeom>
          <a:ln w="25400">
            <a:solidFill>
              <a:srgbClr val="000000"/>
            </a:solidFill>
            <a:miter lim="400000"/>
            <a:tailEnd type="triangle"/>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696" name="Line"/>
          <p:cNvSpPr/>
          <p:nvPr/>
        </p:nvSpPr>
        <p:spPr>
          <a:xfrm>
            <a:off x="10761540" y="1673521"/>
            <a:ext cx="3500190" cy="3154537"/>
          </a:xfrm>
          <a:prstGeom prst="line">
            <a:avLst/>
          </a:prstGeom>
          <a:ln w="25400">
            <a:solidFill>
              <a:srgbClr val="000000"/>
            </a:solidFill>
            <a:miter lim="400000"/>
            <a:tailEnd type="triangle"/>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697" name="Line"/>
          <p:cNvSpPr/>
          <p:nvPr/>
        </p:nvSpPr>
        <p:spPr>
          <a:xfrm>
            <a:off x="10773838" y="2055357"/>
            <a:ext cx="3510830" cy="4426377"/>
          </a:xfrm>
          <a:prstGeom prst="line">
            <a:avLst/>
          </a:prstGeom>
          <a:ln w="25400">
            <a:solidFill>
              <a:srgbClr val="000000"/>
            </a:solidFill>
            <a:miter lim="400000"/>
            <a:tailEnd type="triangle"/>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698" name="Line"/>
          <p:cNvSpPr/>
          <p:nvPr/>
        </p:nvSpPr>
        <p:spPr>
          <a:xfrm>
            <a:off x="10766215" y="2369590"/>
            <a:ext cx="3528012" cy="5823105"/>
          </a:xfrm>
          <a:prstGeom prst="line">
            <a:avLst/>
          </a:prstGeom>
          <a:ln w="25400">
            <a:solidFill>
              <a:srgbClr val="000000"/>
            </a:solidFill>
            <a:miter lim="400000"/>
            <a:tailEnd type="triangle"/>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699" name="Square"/>
          <p:cNvSpPr/>
          <p:nvPr/>
        </p:nvSpPr>
        <p:spPr>
          <a:xfrm>
            <a:off x="14949568" y="8068899"/>
            <a:ext cx="133345" cy="133346"/>
          </a:xfrm>
          <a:prstGeom prst="rect">
            <a:avLst/>
          </a:prstGeom>
          <a:ln w="50800">
            <a:solidFill>
              <a:schemeClr val="accent5">
                <a:hueOff val="-82419"/>
                <a:satOff val="-9513"/>
                <a:lumOff val="-16343"/>
              </a:schemeClr>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700" name="Square"/>
          <p:cNvSpPr/>
          <p:nvPr/>
        </p:nvSpPr>
        <p:spPr>
          <a:xfrm>
            <a:off x="14949568" y="6453428"/>
            <a:ext cx="133345" cy="133345"/>
          </a:xfrm>
          <a:prstGeom prst="rect">
            <a:avLst/>
          </a:prstGeom>
          <a:ln w="50800">
            <a:solidFill>
              <a:schemeClr val="accent5">
                <a:hueOff val="-82419"/>
                <a:satOff val="-9513"/>
                <a:lumOff val="-16343"/>
              </a:schemeClr>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701" name="Square"/>
          <p:cNvSpPr/>
          <p:nvPr/>
        </p:nvSpPr>
        <p:spPr>
          <a:xfrm>
            <a:off x="14949568" y="4812358"/>
            <a:ext cx="133345" cy="133346"/>
          </a:xfrm>
          <a:prstGeom prst="rect">
            <a:avLst/>
          </a:prstGeom>
          <a:ln w="50800">
            <a:solidFill>
              <a:schemeClr val="accent5">
                <a:hueOff val="-82419"/>
                <a:satOff val="-9513"/>
                <a:lumOff val="-16343"/>
              </a:schemeClr>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702" name="Square"/>
          <p:cNvSpPr/>
          <p:nvPr/>
        </p:nvSpPr>
        <p:spPr>
          <a:xfrm>
            <a:off x="14949568" y="3179400"/>
            <a:ext cx="133345" cy="133345"/>
          </a:xfrm>
          <a:prstGeom prst="rect">
            <a:avLst/>
          </a:prstGeom>
          <a:ln w="50800">
            <a:solidFill>
              <a:schemeClr val="accent5">
                <a:hueOff val="-82419"/>
                <a:satOff val="-9513"/>
                <a:lumOff val="-16343"/>
              </a:schemeClr>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grpSp>
        <p:nvGrpSpPr>
          <p:cNvPr id="707" name="Group"/>
          <p:cNvGrpSpPr/>
          <p:nvPr/>
        </p:nvGrpSpPr>
        <p:grpSpPr>
          <a:xfrm>
            <a:off x="16177170" y="7545476"/>
            <a:ext cx="2668824" cy="1180192"/>
            <a:chOff x="0" y="0"/>
            <a:chExt cx="2668822" cy="1180190"/>
          </a:xfrm>
        </p:grpSpPr>
        <p:sp>
          <p:nvSpPr>
            <p:cNvPr id="703" name="“Sky”"/>
            <p:cNvSpPr txBox="1"/>
            <p:nvPr/>
          </p:nvSpPr>
          <p:spPr>
            <a:xfrm>
              <a:off x="1347971" y="209094"/>
              <a:ext cx="1320852" cy="762001"/>
            </a:xfrm>
            <a:prstGeom prst="rect">
              <a:avLst/>
            </a:prstGeom>
            <a:noFill/>
            <a:ln w="63500" cap="flat">
              <a:solidFill>
                <a:srgbClr val="000000"/>
              </a:solidFill>
              <a:prstDash val="solid"/>
              <a:round/>
            </a:ln>
            <a:effectLst/>
            <a:extLst>
              <a:ext uri="{C572A759-6A51-4108-AA02-DFA0A04FC94B}">
                <ma14:wrappingTextBoxFlag xmlns:ma14="http://schemas.microsoft.com/office/mac/drawingml/2011/main" val="1"/>
              </a:ext>
            </a:extLst>
          </p:spPr>
          <p:txBody>
            <a:bodyPr wrap="none" lIns="76200" tIns="76200" rIns="76200" bIns="76200" numCol="1" anchor="t">
              <a:spAutoFit/>
            </a:bodyPr>
            <a:lstStyle>
              <a:lvl1pPr algn="l" defTabSz="2172273">
                <a:defRPr b="0" sz="3600">
                  <a:latin typeface="Helvetica Light"/>
                  <a:ea typeface="Helvetica Light"/>
                  <a:cs typeface="Helvetica Light"/>
                  <a:sym typeface="Helvetica Light"/>
                </a:defRPr>
              </a:lvl1pPr>
            </a:lstStyle>
            <a:p>
              <a:pPr/>
              <a:r>
                <a:t>“Sky”</a:t>
              </a:r>
            </a:p>
          </p:txBody>
        </p:sp>
        <p:grpSp>
          <p:nvGrpSpPr>
            <p:cNvPr id="706" name="Group"/>
            <p:cNvGrpSpPr/>
            <p:nvPr/>
          </p:nvGrpSpPr>
          <p:grpSpPr>
            <a:xfrm>
              <a:off x="0" y="0"/>
              <a:ext cx="819578" cy="1180191"/>
              <a:chOff x="0" y="0"/>
              <a:chExt cx="819577" cy="1180190"/>
            </a:xfrm>
          </p:grpSpPr>
          <p:pic>
            <p:nvPicPr>
              <p:cNvPr id="704" name="Image" descr="Image"/>
              <p:cNvPicPr>
                <a:picLocks noChangeAspect="1"/>
              </p:cNvPicPr>
              <p:nvPr/>
            </p:nvPicPr>
            <p:blipFill>
              <a:blip r:embed="rId3">
                <a:extLst/>
              </a:blip>
              <a:stretch>
                <a:fillRect/>
              </a:stretch>
            </p:blipFill>
            <p:spPr>
              <a:xfrm>
                <a:off x="0" y="0"/>
                <a:ext cx="819578" cy="1180191"/>
              </a:xfrm>
              <a:prstGeom prst="rect">
                <a:avLst/>
              </a:prstGeom>
              <a:ln w="12700" cap="flat">
                <a:noFill/>
                <a:miter lim="400000"/>
              </a:ln>
              <a:effectLst/>
            </p:spPr>
          </p:pic>
          <p:pic>
            <p:nvPicPr>
              <p:cNvPr id="705" name="f.pdf" descr="f.pdf"/>
              <p:cNvPicPr>
                <a:picLocks noChangeAspect="1"/>
              </p:cNvPicPr>
              <p:nvPr/>
            </p:nvPicPr>
            <p:blipFill>
              <a:blip r:embed="rId4">
                <a:extLst/>
              </a:blip>
              <a:stretch>
                <a:fillRect/>
              </a:stretch>
            </p:blipFill>
            <p:spPr>
              <a:xfrm>
                <a:off x="317158" y="424335"/>
                <a:ext cx="185262" cy="331521"/>
              </a:xfrm>
              <a:prstGeom prst="rect">
                <a:avLst/>
              </a:prstGeom>
              <a:ln w="12700" cap="flat">
                <a:noFill/>
                <a:miter lim="400000"/>
              </a:ln>
              <a:effectLst/>
            </p:spPr>
          </p:pic>
        </p:grpSp>
      </p:grpSp>
      <p:grpSp>
        <p:nvGrpSpPr>
          <p:cNvPr id="712" name="Group"/>
          <p:cNvGrpSpPr/>
          <p:nvPr/>
        </p:nvGrpSpPr>
        <p:grpSpPr>
          <a:xfrm>
            <a:off x="16177170" y="5930005"/>
            <a:ext cx="2668824" cy="1180192"/>
            <a:chOff x="0" y="0"/>
            <a:chExt cx="2668822" cy="1180190"/>
          </a:xfrm>
        </p:grpSpPr>
        <p:sp>
          <p:nvSpPr>
            <p:cNvPr id="708" name="“Sky”"/>
            <p:cNvSpPr txBox="1"/>
            <p:nvPr/>
          </p:nvSpPr>
          <p:spPr>
            <a:xfrm>
              <a:off x="1347971" y="209094"/>
              <a:ext cx="1320852" cy="762001"/>
            </a:xfrm>
            <a:prstGeom prst="rect">
              <a:avLst/>
            </a:prstGeom>
            <a:noFill/>
            <a:ln w="63500" cap="flat">
              <a:solidFill>
                <a:srgbClr val="000000"/>
              </a:solidFill>
              <a:prstDash val="solid"/>
              <a:round/>
            </a:ln>
            <a:effectLst/>
            <a:extLst>
              <a:ext uri="{C572A759-6A51-4108-AA02-DFA0A04FC94B}">
                <ma14:wrappingTextBoxFlag xmlns:ma14="http://schemas.microsoft.com/office/mac/drawingml/2011/main" val="1"/>
              </a:ext>
            </a:extLst>
          </p:spPr>
          <p:txBody>
            <a:bodyPr wrap="none" lIns="76200" tIns="76200" rIns="76200" bIns="76200" numCol="1" anchor="t">
              <a:spAutoFit/>
            </a:bodyPr>
            <a:lstStyle>
              <a:lvl1pPr algn="l" defTabSz="2172273">
                <a:defRPr b="0" sz="3600">
                  <a:latin typeface="Helvetica Light"/>
                  <a:ea typeface="Helvetica Light"/>
                  <a:cs typeface="Helvetica Light"/>
                  <a:sym typeface="Helvetica Light"/>
                </a:defRPr>
              </a:lvl1pPr>
            </a:lstStyle>
            <a:p>
              <a:pPr/>
              <a:r>
                <a:t>“Sky”</a:t>
              </a:r>
            </a:p>
          </p:txBody>
        </p:sp>
        <p:grpSp>
          <p:nvGrpSpPr>
            <p:cNvPr id="711" name="Group"/>
            <p:cNvGrpSpPr/>
            <p:nvPr/>
          </p:nvGrpSpPr>
          <p:grpSpPr>
            <a:xfrm>
              <a:off x="0" y="0"/>
              <a:ext cx="819578" cy="1180191"/>
              <a:chOff x="0" y="0"/>
              <a:chExt cx="819577" cy="1180190"/>
            </a:xfrm>
          </p:grpSpPr>
          <p:pic>
            <p:nvPicPr>
              <p:cNvPr id="709" name="Image" descr="Image"/>
              <p:cNvPicPr>
                <a:picLocks noChangeAspect="1"/>
              </p:cNvPicPr>
              <p:nvPr/>
            </p:nvPicPr>
            <p:blipFill>
              <a:blip r:embed="rId3">
                <a:extLst/>
              </a:blip>
              <a:stretch>
                <a:fillRect/>
              </a:stretch>
            </p:blipFill>
            <p:spPr>
              <a:xfrm>
                <a:off x="0" y="0"/>
                <a:ext cx="819578" cy="1180191"/>
              </a:xfrm>
              <a:prstGeom prst="rect">
                <a:avLst/>
              </a:prstGeom>
              <a:ln w="12700" cap="flat">
                <a:noFill/>
                <a:miter lim="400000"/>
              </a:ln>
              <a:effectLst/>
            </p:spPr>
          </p:pic>
          <p:pic>
            <p:nvPicPr>
              <p:cNvPr id="710" name="f.pdf" descr="f.pdf"/>
              <p:cNvPicPr>
                <a:picLocks noChangeAspect="1"/>
              </p:cNvPicPr>
              <p:nvPr/>
            </p:nvPicPr>
            <p:blipFill>
              <a:blip r:embed="rId4">
                <a:extLst/>
              </a:blip>
              <a:stretch>
                <a:fillRect/>
              </a:stretch>
            </p:blipFill>
            <p:spPr>
              <a:xfrm>
                <a:off x="317158" y="424335"/>
                <a:ext cx="185262" cy="331521"/>
              </a:xfrm>
              <a:prstGeom prst="rect">
                <a:avLst/>
              </a:prstGeom>
              <a:ln w="12700" cap="flat">
                <a:noFill/>
                <a:miter lim="400000"/>
              </a:ln>
              <a:effectLst/>
            </p:spPr>
          </p:pic>
        </p:grpSp>
      </p:grpSp>
      <p:grpSp>
        <p:nvGrpSpPr>
          <p:cNvPr id="717" name="Group"/>
          <p:cNvGrpSpPr/>
          <p:nvPr/>
        </p:nvGrpSpPr>
        <p:grpSpPr>
          <a:xfrm>
            <a:off x="16177170" y="4288935"/>
            <a:ext cx="2762093" cy="1180192"/>
            <a:chOff x="0" y="0"/>
            <a:chExt cx="2762091" cy="1180190"/>
          </a:xfrm>
        </p:grpSpPr>
        <p:sp>
          <p:nvSpPr>
            <p:cNvPr id="713" name="“Bird”"/>
            <p:cNvSpPr txBox="1"/>
            <p:nvPr/>
          </p:nvSpPr>
          <p:spPr>
            <a:xfrm>
              <a:off x="1347971" y="209094"/>
              <a:ext cx="1414121" cy="762001"/>
            </a:xfrm>
            <a:prstGeom prst="rect">
              <a:avLst/>
            </a:prstGeom>
            <a:noFill/>
            <a:ln w="63500" cap="flat">
              <a:solidFill>
                <a:srgbClr val="000000"/>
              </a:solidFill>
              <a:prstDash val="solid"/>
              <a:round/>
            </a:ln>
            <a:effectLst/>
            <a:extLst>
              <a:ext uri="{C572A759-6A51-4108-AA02-DFA0A04FC94B}">
                <ma14:wrappingTextBoxFlag xmlns:ma14="http://schemas.microsoft.com/office/mac/drawingml/2011/main" val="1"/>
              </a:ext>
            </a:extLst>
          </p:spPr>
          <p:txBody>
            <a:bodyPr wrap="none" lIns="76200" tIns="76200" rIns="76200" bIns="76200" numCol="1" anchor="t">
              <a:spAutoFit/>
            </a:bodyPr>
            <a:lstStyle>
              <a:lvl1pPr algn="l" defTabSz="2172273">
                <a:defRPr b="0" sz="3600">
                  <a:latin typeface="Helvetica Light"/>
                  <a:ea typeface="Helvetica Light"/>
                  <a:cs typeface="Helvetica Light"/>
                  <a:sym typeface="Helvetica Light"/>
                </a:defRPr>
              </a:lvl1pPr>
            </a:lstStyle>
            <a:p>
              <a:pPr/>
              <a:r>
                <a:t>“Bird”</a:t>
              </a:r>
            </a:p>
          </p:txBody>
        </p:sp>
        <p:grpSp>
          <p:nvGrpSpPr>
            <p:cNvPr id="716" name="Group"/>
            <p:cNvGrpSpPr/>
            <p:nvPr/>
          </p:nvGrpSpPr>
          <p:grpSpPr>
            <a:xfrm>
              <a:off x="0" y="0"/>
              <a:ext cx="819578" cy="1180191"/>
              <a:chOff x="0" y="0"/>
              <a:chExt cx="819577" cy="1180190"/>
            </a:xfrm>
          </p:grpSpPr>
          <p:pic>
            <p:nvPicPr>
              <p:cNvPr id="714" name="Image" descr="Image"/>
              <p:cNvPicPr>
                <a:picLocks noChangeAspect="1"/>
              </p:cNvPicPr>
              <p:nvPr/>
            </p:nvPicPr>
            <p:blipFill>
              <a:blip r:embed="rId3">
                <a:extLst/>
              </a:blip>
              <a:stretch>
                <a:fillRect/>
              </a:stretch>
            </p:blipFill>
            <p:spPr>
              <a:xfrm>
                <a:off x="0" y="0"/>
                <a:ext cx="819578" cy="1180191"/>
              </a:xfrm>
              <a:prstGeom prst="rect">
                <a:avLst/>
              </a:prstGeom>
              <a:ln w="12700" cap="flat">
                <a:noFill/>
                <a:miter lim="400000"/>
              </a:ln>
              <a:effectLst/>
            </p:spPr>
          </p:pic>
          <p:pic>
            <p:nvPicPr>
              <p:cNvPr id="715" name="f.pdf" descr="f.pdf"/>
              <p:cNvPicPr>
                <a:picLocks noChangeAspect="1"/>
              </p:cNvPicPr>
              <p:nvPr/>
            </p:nvPicPr>
            <p:blipFill>
              <a:blip r:embed="rId4">
                <a:extLst/>
              </a:blip>
              <a:stretch>
                <a:fillRect/>
              </a:stretch>
            </p:blipFill>
            <p:spPr>
              <a:xfrm>
                <a:off x="317158" y="424335"/>
                <a:ext cx="185262" cy="331521"/>
              </a:xfrm>
              <a:prstGeom prst="rect">
                <a:avLst/>
              </a:prstGeom>
              <a:ln w="12700" cap="flat">
                <a:noFill/>
                <a:miter lim="400000"/>
              </a:ln>
              <a:effectLst/>
            </p:spPr>
          </p:pic>
        </p:grpSp>
      </p:grpSp>
      <p:grpSp>
        <p:nvGrpSpPr>
          <p:cNvPr id="722" name="Group"/>
          <p:cNvGrpSpPr/>
          <p:nvPr/>
        </p:nvGrpSpPr>
        <p:grpSpPr>
          <a:xfrm>
            <a:off x="16177170" y="2655977"/>
            <a:ext cx="2762093" cy="1180191"/>
            <a:chOff x="0" y="0"/>
            <a:chExt cx="2762091" cy="1180190"/>
          </a:xfrm>
        </p:grpSpPr>
        <p:sp>
          <p:nvSpPr>
            <p:cNvPr id="718" name="“Bird”"/>
            <p:cNvSpPr txBox="1"/>
            <p:nvPr/>
          </p:nvSpPr>
          <p:spPr>
            <a:xfrm>
              <a:off x="1347971" y="209094"/>
              <a:ext cx="1414121" cy="762001"/>
            </a:xfrm>
            <a:prstGeom prst="rect">
              <a:avLst/>
            </a:prstGeom>
            <a:noFill/>
            <a:ln w="63500" cap="flat">
              <a:solidFill>
                <a:srgbClr val="000000"/>
              </a:solidFill>
              <a:prstDash val="solid"/>
              <a:round/>
            </a:ln>
            <a:effectLst/>
            <a:extLst>
              <a:ext uri="{C572A759-6A51-4108-AA02-DFA0A04FC94B}">
                <ma14:wrappingTextBoxFlag xmlns:ma14="http://schemas.microsoft.com/office/mac/drawingml/2011/main" val="1"/>
              </a:ext>
            </a:extLst>
          </p:spPr>
          <p:txBody>
            <a:bodyPr wrap="none" lIns="76200" tIns="76200" rIns="76200" bIns="76200" numCol="1" anchor="t">
              <a:spAutoFit/>
            </a:bodyPr>
            <a:lstStyle>
              <a:lvl1pPr algn="l" defTabSz="2172273">
                <a:defRPr b="0" sz="3600">
                  <a:latin typeface="Helvetica Light"/>
                  <a:ea typeface="Helvetica Light"/>
                  <a:cs typeface="Helvetica Light"/>
                  <a:sym typeface="Helvetica Light"/>
                </a:defRPr>
              </a:lvl1pPr>
            </a:lstStyle>
            <a:p>
              <a:pPr/>
              <a:r>
                <a:t>“Bird”</a:t>
              </a:r>
            </a:p>
          </p:txBody>
        </p:sp>
        <p:grpSp>
          <p:nvGrpSpPr>
            <p:cNvPr id="721" name="Group"/>
            <p:cNvGrpSpPr/>
            <p:nvPr/>
          </p:nvGrpSpPr>
          <p:grpSpPr>
            <a:xfrm>
              <a:off x="0" y="0"/>
              <a:ext cx="819578" cy="1180191"/>
              <a:chOff x="0" y="0"/>
              <a:chExt cx="819577" cy="1180190"/>
            </a:xfrm>
          </p:grpSpPr>
          <p:pic>
            <p:nvPicPr>
              <p:cNvPr id="719" name="Image" descr="Image"/>
              <p:cNvPicPr>
                <a:picLocks noChangeAspect="1"/>
              </p:cNvPicPr>
              <p:nvPr/>
            </p:nvPicPr>
            <p:blipFill>
              <a:blip r:embed="rId3">
                <a:extLst/>
              </a:blip>
              <a:stretch>
                <a:fillRect/>
              </a:stretch>
            </p:blipFill>
            <p:spPr>
              <a:xfrm>
                <a:off x="0" y="0"/>
                <a:ext cx="819578" cy="1180191"/>
              </a:xfrm>
              <a:prstGeom prst="rect">
                <a:avLst/>
              </a:prstGeom>
              <a:ln w="12700" cap="flat">
                <a:noFill/>
                <a:miter lim="400000"/>
              </a:ln>
              <a:effectLst/>
            </p:spPr>
          </p:pic>
          <p:pic>
            <p:nvPicPr>
              <p:cNvPr id="720" name="f.pdf" descr="f.pdf"/>
              <p:cNvPicPr>
                <a:picLocks noChangeAspect="1"/>
              </p:cNvPicPr>
              <p:nvPr/>
            </p:nvPicPr>
            <p:blipFill>
              <a:blip r:embed="rId4">
                <a:extLst/>
              </a:blip>
              <a:stretch>
                <a:fillRect/>
              </a:stretch>
            </p:blipFill>
            <p:spPr>
              <a:xfrm>
                <a:off x="317158" y="424335"/>
                <a:ext cx="185262" cy="331521"/>
              </a:xfrm>
              <a:prstGeom prst="rect">
                <a:avLst/>
              </a:prstGeom>
              <a:ln w="12700" cap="flat">
                <a:noFill/>
                <a:miter lim="400000"/>
              </a:ln>
              <a:effectLst/>
            </p:spPr>
          </p:pic>
        </p:grpSp>
      </p:grpSp>
      <p:sp>
        <p:nvSpPr>
          <p:cNvPr id="723" name="What’s the object class of the center pixel?"/>
          <p:cNvSpPr txBox="1"/>
          <p:nvPr/>
        </p:nvSpPr>
        <p:spPr>
          <a:xfrm>
            <a:off x="12582350" y="891245"/>
            <a:ext cx="10314712" cy="777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4200">
                <a:latin typeface="Helvetica Light"/>
                <a:ea typeface="Helvetica Light"/>
                <a:cs typeface="Helvetica Light"/>
                <a:sym typeface="Helvetica Light"/>
              </a:defRPr>
            </a:lvl1pPr>
          </a:lstStyle>
          <a:p>
            <a:pPr/>
            <a:r>
              <a:t>What’s the object class of the center pixel?</a:t>
            </a:r>
          </a:p>
        </p:txBody>
      </p:sp>
      <p:grpSp>
        <p:nvGrpSpPr>
          <p:cNvPr id="745" name="Group"/>
          <p:cNvGrpSpPr/>
          <p:nvPr/>
        </p:nvGrpSpPr>
        <p:grpSpPr>
          <a:xfrm>
            <a:off x="573853" y="2530009"/>
            <a:ext cx="6842881" cy="10341553"/>
            <a:chOff x="0" y="0"/>
            <a:chExt cx="6842879" cy="10341552"/>
          </a:xfrm>
        </p:grpSpPr>
        <p:grpSp>
          <p:nvGrpSpPr>
            <p:cNvPr id="741" name="Group"/>
            <p:cNvGrpSpPr/>
            <p:nvPr/>
          </p:nvGrpSpPr>
          <p:grpSpPr>
            <a:xfrm>
              <a:off x="0" y="-1"/>
              <a:ext cx="6842880" cy="10341554"/>
              <a:chOff x="0" y="0"/>
              <a:chExt cx="6842879" cy="10341552"/>
            </a:xfrm>
          </p:grpSpPr>
          <p:sp>
            <p:nvSpPr>
              <p:cNvPr id="724" name="Rectangle"/>
              <p:cNvSpPr/>
              <p:nvPr/>
            </p:nvSpPr>
            <p:spPr>
              <a:xfrm>
                <a:off x="0" y="153614"/>
                <a:ext cx="6842880" cy="10037065"/>
              </a:xfrm>
              <a:prstGeom prst="rect">
                <a:avLst/>
              </a:prstGeom>
              <a:solidFill>
                <a:srgbClr val="FFFFFF"/>
              </a:solidFill>
              <a:ln w="25400" cap="flat">
                <a:solidFill>
                  <a:srgbClr val="000000"/>
                </a:solidFill>
                <a:prstDash val="solid"/>
                <a:miter lim="400000"/>
              </a:ln>
              <a:effectLst>
                <a:outerShdw sx="100000" sy="100000" kx="0" ky="0" algn="b" rotWithShape="0" blurRad="114300" dist="52297" dir="2531122">
                  <a:srgbClr val="000000">
                    <a:alpha val="35000"/>
                  </a:srgbClr>
                </a:outerShdw>
              </a:effectLst>
            </p:spPr>
            <p:txBody>
              <a:bodyPr wrap="square" lIns="45719" tIns="45719" rIns="45719" bIns="45719" numCol="1" anchor="ctr">
                <a:noAutofit/>
              </a:bodyPr>
              <a:lstStyle/>
              <a:p>
                <a:pPr algn="l" defTabSz="1463039">
                  <a:defRPr b="0" sz="2900">
                    <a:latin typeface="Calibri"/>
                    <a:ea typeface="Calibri"/>
                    <a:cs typeface="Calibri"/>
                    <a:sym typeface="Calibri"/>
                  </a:defRPr>
                </a:pPr>
              </a:p>
            </p:txBody>
          </p:sp>
          <p:sp>
            <p:nvSpPr>
              <p:cNvPr id="725" name="Training data"/>
              <p:cNvSpPr txBox="1"/>
              <p:nvPr/>
            </p:nvSpPr>
            <p:spPr>
              <a:xfrm>
                <a:off x="466206" y="0"/>
                <a:ext cx="5910469" cy="16011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defRPr b="0" i="1" sz="4200">
                    <a:latin typeface="Helvetica"/>
                    <a:ea typeface="Helvetica"/>
                    <a:cs typeface="Helvetica"/>
                    <a:sym typeface="Helvetica"/>
                  </a:defRPr>
                </a:lvl1pPr>
              </a:lstStyle>
              <a:p>
                <a:pPr/>
                <a:r>
                  <a:t>Training data</a:t>
                </a:r>
              </a:p>
            </p:txBody>
          </p:sp>
          <p:pic>
            <p:nvPicPr>
              <p:cNvPr id="726" name="Image" descr="Image"/>
              <p:cNvPicPr>
                <a:picLocks noChangeAspect="1"/>
              </p:cNvPicPr>
              <p:nvPr/>
            </p:nvPicPr>
            <p:blipFill>
              <a:blip r:embed="rId5">
                <a:extLst/>
              </a:blip>
              <a:stretch>
                <a:fillRect/>
              </a:stretch>
            </p:blipFill>
            <p:spPr>
              <a:xfrm>
                <a:off x="374465" y="2240771"/>
                <a:ext cx="400404" cy="1554506"/>
              </a:xfrm>
              <a:prstGeom prst="rect">
                <a:avLst/>
              </a:prstGeom>
              <a:ln w="12700" cap="flat">
                <a:noFill/>
                <a:miter lim="400000"/>
              </a:ln>
              <a:effectLst/>
            </p:spPr>
          </p:pic>
          <p:pic>
            <p:nvPicPr>
              <p:cNvPr id="727" name="Image" descr="Image"/>
              <p:cNvPicPr>
                <a:picLocks noChangeAspect="1"/>
              </p:cNvPicPr>
              <p:nvPr/>
            </p:nvPicPr>
            <p:blipFill>
              <a:blip r:embed="rId6">
                <a:extLst/>
              </a:blip>
              <a:stretch>
                <a:fillRect/>
              </a:stretch>
            </p:blipFill>
            <p:spPr>
              <a:xfrm>
                <a:off x="5985707" y="2240771"/>
                <a:ext cx="400404" cy="1554506"/>
              </a:xfrm>
              <a:prstGeom prst="rect">
                <a:avLst/>
              </a:prstGeom>
              <a:ln w="12700" cap="flat">
                <a:noFill/>
                <a:miter lim="400000"/>
              </a:ln>
              <a:effectLst/>
            </p:spPr>
          </p:pic>
          <p:pic>
            <p:nvPicPr>
              <p:cNvPr id="728" name="Image" descr="Image"/>
              <p:cNvPicPr>
                <a:picLocks noChangeAspect="1"/>
              </p:cNvPicPr>
              <p:nvPr/>
            </p:nvPicPr>
            <p:blipFill>
              <a:blip r:embed="rId7">
                <a:extLst/>
              </a:blip>
              <a:stretch>
                <a:fillRect/>
              </a:stretch>
            </p:blipFill>
            <p:spPr>
              <a:xfrm>
                <a:off x="2997021" y="3545914"/>
                <a:ext cx="190534" cy="419173"/>
              </a:xfrm>
              <a:prstGeom prst="rect">
                <a:avLst/>
              </a:prstGeom>
              <a:ln w="12700" cap="flat">
                <a:noFill/>
                <a:miter lim="400000"/>
              </a:ln>
              <a:effectLst/>
            </p:spPr>
          </p:pic>
          <p:pic>
            <p:nvPicPr>
              <p:cNvPr id="729" name="Image" descr="Image"/>
              <p:cNvPicPr>
                <a:picLocks noChangeAspect="1"/>
              </p:cNvPicPr>
              <p:nvPr/>
            </p:nvPicPr>
            <p:blipFill>
              <a:blip r:embed="rId5">
                <a:extLst/>
              </a:blip>
              <a:stretch>
                <a:fillRect/>
              </a:stretch>
            </p:blipFill>
            <p:spPr>
              <a:xfrm>
                <a:off x="374465" y="6837947"/>
                <a:ext cx="400404" cy="1554506"/>
              </a:xfrm>
              <a:prstGeom prst="rect">
                <a:avLst/>
              </a:prstGeom>
              <a:ln w="12700" cap="flat">
                <a:noFill/>
                <a:miter lim="400000"/>
              </a:ln>
              <a:effectLst/>
            </p:spPr>
          </p:pic>
          <p:pic>
            <p:nvPicPr>
              <p:cNvPr id="730" name="Image" descr="Image"/>
              <p:cNvPicPr>
                <a:picLocks noChangeAspect="1"/>
              </p:cNvPicPr>
              <p:nvPr/>
            </p:nvPicPr>
            <p:blipFill>
              <a:blip r:embed="rId6">
                <a:extLst/>
              </a:blip>
              <a:stretch>
                <a:fillRect/>
              </a:stretch>
            </p:blipFill>
            <p:spPr>
              <a:xfrm>
                <a:off x="5985707" y="6837947"/>
                <a:ext cx="400404" cy="1554506"/>
              </a:xfrm>
              <a:prstGeom prst="rect">
                <a:avLst/>
              </a:prstGeom>
              <a:ln w="12700" cap="flat">
                <a:noFill/>
                <a:miter lim="400000"/>
              </a:ln>
              <a:effectLst/>
            </p:spPr>
          </p:pic>
          <p:pic>
            <p:nvPicPr>
              <p:cNvPr id="731" name="Image" descr="Image"/>
              <p:cNvPicPr>
                <a:picLocks noChangeAspect="1"/>
              </p:cNvPicPr>
              <p:nvPr/>
            </p:nvPicPr>
            <p:blipFill>
              <a:blip r:embed="rId7">
                <a:extLst/>
              </a:blip>
              <a:stretch>
                <a:fillRect/>
              </a:stretch>
            </p:blipFill>
            <p:spPr>
              <a:xfrm>
                <a:off x="2997021" y="8143090"/>
                <a:ext cx="190534" cy="419173"/>
              </a:xfrm>
              <a:prstGeom prst="rect">
                <a:avLst/>
              </a:prstGeom>
              <a:ln w="12700" cap="flat">
                <a:noFill/>
                <a:miter lim="400000"/>
              </a:ln>
              <a:effectLst/>
            </p:spPr>
          </p:pic>
          <p:pic>
            <p:nvPicPr>
              <p:cNvPr id="732" name="Image" descr="Image"/>
              <p:cNvPicPr>
                <a:picLocks noChangeAspect="1"/>
              </p:cNvPicPr>
              <p:nvPr/>
            </p:nvPicPr>
            <p:blipFill>
              <a:blip r:embed="rId5">
                <a:extLst/>
              </a:blip>
              <a:stretch>
                <a:fillRect/>
              </a:stretch>
            </p:blipFill>
            <p:spPr>
              <a:xfrm>
                <a:off x="374465" y="4476064"/>
                <a:ext cx="400404" cy="1554506"/>
              </a:xfrm>
              <a:prstGeom prst="rect">
                <a:avLst/>
              </a:prstGeom>
              <a:ln w="12700" cap="flat">
                <a:noFill/>
                <a:miter lim="400000"/>
              </a:ln>
              <a:effectLst/>
            </p:spPr>
          </p:pic>
          <p:pic>
            <p:nvPicPr>
              <p:cNvPr id="733" name="Image" descr="Image"/>
              <p:cNvPicPr>
                <a:picLocks noChangeAspect="1"/>
              </p:cNvPicPr>
              <p:nvPr/>
            </p:nvPicPr>
            <p:blipFill>
              <a:blip r:embed="rId6">
                <a:extLst/>
              </a:blip>
              <a:stretch>
                <a:fillRect/>
              </a:stretch>
            </p:blipFill>
            <p:spPr>
              <a:xfrm>
                <a:off x="5985707" y="4476064"/>
                <a:ext cx="400404" cy="1554506"/>
              </a:xfrm>
              <a:prstGeom prst="rect">
                <a:avLst/>
              </a:prstGeom>
              <a:ln w="12700" cap="flat">
                <a:noFill/>
                <a:miter lim="400000"/>
              </a:ln>
              <a:effectLst/>
            </p:spPr>
          </p:pic>
          <p:pic>
            <p:nvPicPr>
              <p:cNvPr id="734" name="Image" descr="Image"/>
              <p:cNvPicPr>
                <a:picLocks noChangeAspect="1"/>
              </p:cNvPicPr>
              <p:nvPr/>
            </p:nvPicPr>
            <p:blipFill>
              <a:blip r:embed="rId7">
                <a:extLst/>
              </a:blip>
              <a:stretch>
                <a:fillRect/>
              </a:stretch>
            </p:blipFill>
            <p:spPr>
              <a:xfrm>
                <a:off x="2997021" y="5781207"/>
                <a:ext cx="190534" cy="419173"/>
              </a:xfrm>
              <a:prstGeom prst="rect">
                <a:avLst/>
              </a:prstGeom>
              <a:ln w="12700" cap="flat">
                <a:noFill/>
                <a:miter lim="400000"/>
              </a:ln>
              <a:effectLst/>
            </p:spPr>
          </p:pic>
          <p:sp>
            <p:nvSpPr>
              <p:cNvPr id="735" name="…"/>
              <p:cNvSpPr txBox="1"/>
              <p:nvPr/>
            </p:nvSpPr>
            <p:spPr>
              <a:xfrm rot="5400000">
                <a:off x="2241913" y="8611005"/>
                <a:ext cx="1928862" cy="15322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00458" tIns="100458" rIns="100458" bIns="100458" numCol="1" anchor="ctr">
                <a:noAutofit/>
              </a:bodyPr>
              <a:lstStyle>
                <a:lvl1pPr defTabSz="1155278">
                  <a:defRPr sz="4200">
                    <a:latin typeface="Helvetica"/>
                    <a:ea typeface="Helvetica"/>
                    <a:cs typeface="Helvetica"/>
                    <a:sym typeface="Helvetica"/>
                  </a:defRPr>
                </a:lvl1pPr>
              </a:lstStyle>
              <a:p>
                <a:pPr/>
                <a:r>
                  <a:t>…</a:t>
                </a:r>
              </a:p>
            </p:txBody>
          </p:sp>
          <p:pic>
            <p:nvPicPr>
              <p:cNvPr id="736" name="Image" descr="Image"/>
              <p:cNvPicPr>
                <a:picLocks noChangeAspect="1"/>
              </p:cNvPicPr>
              <p:nvPr/>
            </p:nvPicPr>
            <p:blipFill>
              <a:blip r:embed="rId8">
                <a:extLst/>
              </a:blip>
              <a:srcRect l="0" t="0" r="0" b="0"/>
              <a:stretch>
                <a:fillRect/>
              </a:stretch>
            </p:blipFill>
            <p:spPr>
              <a:xfrm>
                <a:off x="1611597" y="1592210"/>
                <a:ext cx="454991" cy="351585"/>
              </a:xfrm>
              <a:prstGeom prst="rect">
                <a:avLst/>
              </a:prstGeom>
              <a:ln w="12700" cap="flat">
                <a:noFill/>
                <a:miter lim="400000"/>
              </a:ln>
              <a:effectLst/>
            </p:spPr>
          </p:pic>
          <p:sp>
            <p:nvSpPr>
              <p:cNvPr id="737" name="“Bird”"/>
              <p:cNvSpPr txBox="1"/>
              <p:nvPr/>
            </p:nvSpPr>
            <p:spPr>
              <a:xfrm>
                <a:off x="3941389" y="2673536"/>
                <a:ext cx="1341095" cy="6889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defTabSz="2172273">
                  <a:defRPr b="0" sz="3600">
                    <a:latin typeface="Helvetica Light"/>
                    <a:ea typeface="Helvetica Light"/>
                    <a:cs typeface="Helvetica Light"/>
                    <a:sym typeface="Helvetica Light"/>
                  </a:defRPr>
                </a:lvl1pPr>
              </a:lstStyle>
              <a:p>
                <a:pPr/>
                <a:r>
                  <a:t>“Bird”</a:t>
                </a:r>
              </a:p>
            </p:txBody>
          </p:sp>
          <p:sp>
            <p:nvSpPr>
              <p:cNvPr id="738" name="“Bird”"/>
              <p:cNvSpPr txBox="1"/>
              <p:nvPr/>
            </p:nvSpPr>
            <p:spPr>
              <a:xfrm>
                <a:off x="3941389" y="4908829"/>
                <a:ext cx="1341095" cy="6889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defTabSz="2172273">
                  <a:defRPr b="0" sz="3600">
                    <a:latin typeface="Helvetica Light"/>
                    <a:ea typeface="Helvetica Light"/>
                    <a:cs typeface="Helvetica Light"/>
                    <a:sym typeface="Helvetica Light"/>
                  </a:defRPr>
                </a:lvl1pPr>
              </a:lstStyle>
              <a:p>
                <a:pPr/>
                <a:r>
                  <a:t>“Bird”</a:t>
                </a:r>
              </a:p>
            </p:txBody>
          </p:sp>
          <p:sp>
            <p:nvSpPr>
              <p:cNvPr id="739" name="“Sky”"/>
              <p:cNvSpPr txBox="1"/>
              <p:nvPr/>
            </p:nvSpPr>
            <p:spPr>
              <a:xfrm>
                <a:off x="3988023" y="7270712"/>
                <a:ext cx="1247827" cy="6889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defTabSz="2172273">
                  <a:defRPr b="0" sz="3600">
                    <a:latin typeface="Helvetica Light"/>
                    <a:ea typeface="Helvetica Light"/>
                    <a:cs typeface="Helvetica Light"/>
                    <a:sym typeface="Helvetica Light"/>
                  </a:defRPr>
                </a:lvl1pPr>
              </a:lstStyle>
              <a:p>
                <a:pPr/>
                <a:r>
                  <a:t>“Sky”</a:t>
                </a:r>
              </a:p>
            </p:txBody>
          </p:sp>
          <p:pic>
            <p:nvPicPr>
              <p:cNvPr id="740" name="y.pdf" descr="y.pdf"/>
              <p:cNvPicPr>
                <a:picLocks noChangeAspect="1"/>
              </p:cNvPicPr>
              <p:nvPr/>
            </p:nvPicPr>
            <p:blipFill>
              <a:blip r:embed="rId9">
                <a:extLst/>
              </a:blip>
              <a:stretch>
                <a:fillRect/>
              </a:stretch>
            </p:blipFill>
            <p:spPr>
              <a:xfrm>
                <a:off x="4413426" y="1554585"/>
                <a:ext cx="397021" cy="560500"/>
              </a:xfrm>
              <a:prstGeom prst="rect">
                <a:avLst/>
              </a:prstGeom>
              <a:ln w="12700" cap="flat">
                <a:noFill/>
                <a:miter lim="400000"/>
              </a:ln>
              <a:effectLst/>
            </p:spPr>
          </p:pic>
        </p:grpSp>
        <p:pic>
          <p:nvPicPr>
            <p:cNvPr id="742" name="Picture 3" descr="Picture 3"/>
            <p:cNvPicPr>
              <a:picLocks noChangeAspect="1"/>
            </p:cNvPicPr>
            <p:nvPr/>
          </p:nvPicPr>
          <p:blipFill>
            <a:blip r:embed="rId2">
              <a:extLst/>
            </a:blip>
            <a:srcRect l="82870" t="7227" r="4946" b="75487"/>
            <a:stretch>
              <a:fillRect/>
            </a:stretch>
          </p:blipFill>
          <p:spPr>
            <a:xfrm>
              <a:off x="1097862" y="2389010"/>
              <a:ext cx="1367918" cy="1313970"/>
            </a:xfrm>
            <a:prstGeom prst="rect">
              <a:avLst/>
            </a:prstGeom>
            <a:ln w="25400" cap="flat">
              <a:solidFill>
                <a:srgbClr val="000000"/>
              </a:solidFill>
              <a:prstDash val="solid"/>
              <a:miter lim="400000"/>
            </a:ln>
            <a:effectLst/>
          </p:spPr>
        </p:pic>
        <p:pic>
          <p:nvPicPr>
            <p:cNvPr id="743" name="Picture 3" descr="Picture 3"/>
            <p:cNvPicPr>
              <a:picLocks noChangeAspect="1"/>
            </p:cNvPicPr>
            <p:nvPr/>
          </p:nvPicPr>
          <p:blipFill>
            <a:blip r:embed="rId2">
              <a:extLst/>
            </a:blip>
            <a:srcRect l="82816" t="12402" r="4946" b="70986"/>
            <a:stretch>
              <a:fillRect/>
            </a:stretch>
          </p:blipFill>
          <p:spPr>
            <a:xfrm>
              <a:off x="1094885" y="6987491"/>
              <a:ext cx="1373995" cy="1262681"/>
            </a:xfrm>
            <a:prstGeom prst="rect">
              <a:avLst/>
            </a:prstGeom>
            <a:ln w="25400" cap="flat">
              <a:solidFill>
                <a:srgbClr val="000000"/>
              </a:solidFill>
              <a:prstDash val="solid"/>
              <a:miter lim="400000"/>
            </a:ln>
            <a:effectLst/>
          </p:spPr>
        </p:pic>
        <p:pic>
          <p:nvPicPr>
            <p:cNvPr id="744" name="Picture 3" descr="Picture 3"/>
            <p:cNvPicPr>
              <a:picLocks noChangeAspect="1"/>
            </p:cNvPicPr>
            <p:nvPr/>
          </p:nvPicPr>
          <p:blipFill>
            <a:blip r:embed="rId2">
              <a:extLst/>
            </a:blip>
            <a:srcRect l="82862" t="9519" r="4946" b="72931"/>
            <a:stretch>
              <a:fillRect/>
            </a:stretch>
          </p:blipFill>
          <p:spPr>
            <a:xfrm>
              <a:off x="1097465" y="4589429"/>
              <a:ext cx="1368869" cy="1334028"/>
            </a:xfrm>
            <a:prstGeom prst="rect">
              <a:avLst/>
            </a:prstGeom>
            <a:ln w="25400" cap="flat">
              <a:solidFill>
                <a:srgbClr val="000000"/>
              </a:solidFill>
              <a:prstDash val="solid"/>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45"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7" name="Rectangle"/>
          <p:cNvSpPr/>
          <p:nvPr/>
        </p:nvSpPr>
        <p:spPr>
          <a:xfrm>
            <a:off x="13649487" y="863332"/>
            <a:ext cx="10065035" cy="6315502"/>
          </a:xfrm>
          <a:prstGeom prst="rect">
            <a:avLst/>
          </a:prstGeom>
          <a:solidFill>
            <a:schemeClr val="accent1"/>
          </a:solidFill>
          <a:ln w="12700">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748" name="Rectangle"/>
          <p:cNvSpPr/>
          <p:nvPr/>
        </p:nvSpPr>
        <p:spPr>
          <a:xfrm>
            <a:off x="13629075" y="844415"/>
            <a:ext cx="10105857" cy="6353335"/>
          </a:xfrm>
          <a:prstGeom prst="rect">
            <a:avLst/>
          </a:prstGeom>
          <a:ln w="50800">
            <a:solidFill>
              <a:srgbClr val="000000"/>
            </a:solidFill>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pic>
        <p:nvPicPr>
          <p:cNvPr id="749" name="Picture 3" descr="Picture 3"/>
          <p:cNvPicPr>
            <a:picLocks noChangeAspect="1"/>
          </p:cNvPicPr>
          <p:nvPr/>
        </p:nvPicPr>
        <p:blipFill>
          <a:blip r:embed="rId2">
            <a:extLst/>
          </a:blip>
          <a:srcRect l="4946" t="4814" r="4946" b="11324"/>
          <a:stretch>
            <a:fillRect/>
          </a:stretch>
        </p:blipFill>
        <p:spPr>
          <a:xfrm>
            <a:off x="643010" y="833654"/>
            <a:ext cx="10117662" cy="6374856"/>
          </a:xfrm>
          <a:prstGeom prst="rect">
            <a:avLst/>
          </a:prstGeom>
          <a:ln w="50800">
            <a:solidFill>
              <a:srgbClr val="000000"/>
            </a:solidFill>
            <a:miter lim="400000"/>
          </a:ln>
        </p:spPr>
      </p:pic>
      <p:grpSp>
        <p:nvGrpSpPr>
          <p:cNvPr id="752" name="Group"/>
          <p:cNvGrpSpPr/>
          <p:nvPr/>
        </p:nvGrpSpPr>
        <p:grpSpPr>
          <a:xfrm>
            <a:off x="11208918" y="2594543"/>
            <a:ext cx="2018539" cy="2906695"/>
            <a:chOff x="0" y="0"/>
            <a:chExt cx="2018538" cy="2906694"/>
          </a:xfrm>
        </p:grpSpPr>
        <p:pic>
          <p:nvPicPr>
            <p:cNvPr id="750" name="Image" descr="Image"/>
            <p:cNvPicPr>
              <a:picLocks noChangeAspect="1"/>
            </p:cNvPicPr>
            <p:nvPr/>
          </p:nvPicPr>
          <p:blipFill>
            <a:blip r:embed="rId3">
              <a:extLst/>
            </a:blip>
            <a:stretch>
              <a:fillRect/>
            </a:stretch>
          </p:blipFill>
          <p:spPr>
            <a:xfrm>
              <a:off x="0" y="0"/>
              <a:ext cx="2018539" cy="2906695"/>
            </a:xfrm>
            <a:prstGeom prst="rect">
              <a:avLst/>
            </a:prstGeom>
            <a:ln w="12700" cap="flat">
              <a:noFill/>
              <a:miter lim="400000"/>
            </a:ln>
            <a:effectLst/>
          </p:spPr>
        </p:pic>
        <p:pic>
          <p:nvPicPr>
            <p:cNvPr id="751" name="f.pdf" descr="f.pdf"/>
            <p:cNvPicPr>
              <a:picLocks noChangeAspect="1"/>
            </p:cNvPicPr>
            <p:nvPr/>
          </p:nvPicPr>
          <p:blipFill>
            <a:blip r:embed="rId4">
              <a:extLst/>
            </a:blip>
            <a:stretch>
              <a:fillRect/>
            </a:stretch>
          </p:blipFill>
          <p:spPr>
            <a:xfrm>
              <a:off x="781129" y="1045096"/>
              <a:ext cx="456280" cy="816502"/>
            </a:xfrm>
            <a:prstGeom prst="rect">
              <a:avLst/>
            </a:prstGeom>
            <a:ln w="12700" cap="flat">
              <a:noFill/>
              <a:miter lim="400000"/>
            </a:ln>
            <a:effectLst/>
          </p:spPr>
        </p:pic>
      </p:grpSp>
      <p:sp>
        <p:nvSpPr>
          <p:cNvPr id="753" name="This problem is called semantic segmentation"/>
          <p:cNvSpPr txBox="1"/>
          <p:nvPr/>
        </p:nvSpPr>
        <p:spPr>
          <a:xfrm>
            <a:off x="5380273" y="9086967"/>
            <a:ext cx="13623454" cy="90488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l" defTabSz="2172273">
              <a:defRPr b="0" sz="5000">
                <a:latin typeface="Helvetica Light"/>
                <a:ea typeface="Helvetica Light"/>
                <a:cs typeface="Helvetica Light"/>
                <a:sym typeface="Helvetica Light"/>
              </a:defRPr>
            </a:pPr>
            <a:r>
              <a:t>This problem is called </a:t>
            </a:r>
            <a:r>
              <a:rPr b="1">
                <a:latin typeface="Helvetica"/>
                <a:ea typeface="Helvetica"/>
                <a:cs typeface="Helvetica"/>
                <a:sym typeface="Helvetica"/>
              </a:rPr>
              <a:t>semantic segmentation</a:t>
            </a:r>
          </a:p>
        </p:txBody>
      </p:sp>
      <p:sp>
        <p:nvSpPr>
          <p:cNvPr id="754" name="Shape"/>
          <p:cNvSpPr/>
          <p:nvPr/>
        </p:nvSpPr>
        <p:spPr>
          <a:xfrm>
            <a:off x="13645185" y="5554028"/>
            <a:ext cx="482040" cy="7916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427"/>
                </a:moveTo>
                <a:lnTo>
                  <a:pt x="5611" y="13476"/>
                </a:lnTo>
                <a:lnTo>
                  <a:pt x="11204" y="17663"/>
                </a:lnTo>
                <a:lnTo>
                  <a:pt x="13949" y="21600"/>
                </a:lnTo>
                <a:lnTo>
                  <a:pt x="21600" y="20480"/>
                </a:lnTo>
                <a:lnTo>
                  <a:pt x="19709" y="17891"/>
                </a:lnTo>
                <a:lnTo>
                  <a:pt x="9749" y="7886"/>
                </a:lnTo>
                <a:lnTo>
                  <a:pt x="16692" y="8431"/>
                </a:lnTo>
                <a:lnTo>
                  <a:pt x="5805" y="4567"/>
                </a:lnTo>
                <a:lnTo>
                  <a:pt x="301" y="0"/>
                </a:lnTo>
                <a:lnTo>
                  <a:pt x="0" y="10427"/>
                </a:lnTo>
                <a:close/>
              </a:path>
            </a:pathLst>
          </a:custGeom>
          <a:solidFill>
            <a:srgbClr val="D6D5D5"/>
          </a:solidFill>
          <a:ln w="127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755" name="Shape"/>
          <p:cNvSpPr/>
          <p:nvPr/>
        </p:nvSpPr>
        <p:spPr>
          <a:xfrm>
            <a:off x="13914177" y="5446321"/>
            <a:ext cx="863366" cy="11701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33" y="10349"/>
                </a:moveTo>
                <a:lnTo>
                  <a:pt x="0" y="8484"/>
                </a:lnTo>
                <a:lnTo>
                  <a:pt x="5561" y="8820"/>
                </a:lnTo>
                <a:lnTo>
                  <a:pt x="6182" y="7497"/>
                </a:lnTo>
                <a:lnTo>
                  <a:pt x="7826" y="7421"/>
                </a:lnTo>
                <a:lnTo>
                  <a:pt x="6804" y="0"/>
                </a:lnTo>
                <a:lnTo>
                  <a:pt x="10497" y="359"/>
                </a:lnTo>
                <a:lnTo>
                  <a:pt x="13150" y="2736"/>
                </a:lnTo>
                <a:lnTo>
                  <a:pt x="14549" y="5002"/>
                </a:lnTo>
                <a:lnTo>
                  <a:pt x="14340" y="7876"/>
                </a:lnTo>
                <a:lnTo>
                  <a:pt x="14638" y="10474"/>
                </a:lnTo>
                <a:lnTo>
                  <a:pt x="18470" y="10428"/>
                </a:lnTo>
                <a:lnTo>
                  <a:pt x="21600" y="12944"/>
                </a:lnTo>
                <a:lnTo>
                  <a:pt x="15443" y="11569"/>
                </a:lnTo>
                <a:lnTo>
                  <a:pt x="17632" y="15096"/>
                </a:lnTo>
                <a:lnTo>
                  <a:pt x="17538" y="17382"/>
                </a:lnTo>
                <a:lnTo>
                  <a:pt x="18599" y="19739"/>
                </a:lnTo>
                <a:lnTo>
                  <a:pt x="18392" y="20873"/>
                </a:lnTo>
                <a:lnTo>
                  <a:pt x="17521" y="19640"/>
                </a:lnTo>
                <a:lnTo>
                  <a:pt x="16808" y="21600"/>
                </a:lnTo>
                <a:lnTo>
                  <a:pt x="15123" y="20718"/>
                </a:lnTo>
                <a:lnTo>
                  <a:pt x="14049" y="20768"/>
                </a:lnTo>
                <a:lnTo>
                  <a:pt x="12744" y="20298"/>
                </a:lnTo>
                <a:lnTo>
                  <a:pt x="12617" y="18837"/>
                </a:lnTo>
                <a:cubicBezTo>
                  <a:pt x="12610" y="18787"/>
                  <a:pt x="12603" y="18736"/>
                  <a:pt x="12595" y="18686"/>
                </a:cubicBezTo>
                <a:cubicBezTo>
                  <a:pt x="12283" y="16629"/>
                  <a:pt x="11507" y="14625"/>
                  <a:pt x="10299" y="12756"/>
                </a:cubicBezTo>
                <a:lnTo>
                  <a:pt x="9460" y="11317"/>
                </a:lnTo>
                <a:lnTo>
                  <a:pt x="9291" y="10630"/>
                </a:lnTo>
                <a:lnTo>
                  <a:pt x="8480" y="11543"/>
                </a:lnTo>
                <a:lnTo>
                  <a:pt x="6721" y="11167"/>
                </a:lnTo>
                <a:lnTo>
                  <a:pt x="6090" y="10030"/>
                </a:lnTo>
                <a:lnTo>
                  <a:pt x="2435" y="9438"/>
                </a:lnTo>
                <a:lnTo>
                  <a:pt x="1433" y="10349"/>
                </a:lnTo>
                <a:close/>
              </a:path>
            </a:pathLst>
          </a:custGeom>
          <a:solidFill>
            <a:srgbClr val="D6D5D5"/>
          </a:solidFill>
          <a:ln w="127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756" name="Shape"/>
          <p:cNvSpPr/>
          <p:nvPr/>
        </p:nvSpPr>
        <p:spPr>
          <a:xfrm>
            <a:off x="14178590" y="5133336"/>
            <a:ext cx="950104" cy="11695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947" y="6020"/>
                </a:moveTo>
                <a:lnTo>
                  <a:pt x="2947" y="4507"/>
                </a:lnTo>
                <a:lnTo>
                  <a:pt x="0" y="1609"/>
                </a:lnTo>
                <a:lnTo>
                  <a:pt x="2354" y="2388"/>
                </a:lnTo>
                <a:lnTo>
                  <a:pt x="1286" y="749"/>
                </a:lnTo>
                <a:lnTo>
                  <a:pt x="4087" y="1884"/>
                </a:lnTo>
                <a:lnTo>
                  <a:pt x="1722" y="0"/>
                </a:lnTo>
                <a:lnTo>
                  <a:pt x="4536" y="327"/>
                </a:lnTo>
                <a:lnTo>
                  <a:pt x="5850" y="2117"/>
                </a:lnTo>
                <a:lnTo>
                  <a:pt x="11301" y="9561"/>
                </a:lnTo>
                <a:lnTo>
                  <a:pt x="11915" y="11205"/>
                </a:lnTo>
                <a:lnTo>
                  <a:pt x="13870" y="9969"/>
                </a:lnTo>
                <a:lnTo>
                  <a:pt x="16629" y="11715"/>
                </a:lnTo>
                <a:lnTo>
                  <a:pt x="13790" y="11865"/>
                </a:lnTo>
                <a:lnTo>
                  <a:pt x="17069" y="14947"/>
                </a:lnTo>
                <a:lnTo>
                  <a:pt x="19471" y="17640"/>
                </a:lnTo>
                <a:cubicBezTo>
                  <a:pt x="19826" y="18022"/>
                  <a:pt x="20181" y="18405"/>
                  <a:pt x="20535" y="18787"/>
                </a:cubicBezTo>
                <a:cubicBezTo>
                  <a:pt x="20890" y="19169"/>
                  <a:pt x="21245" y="19552"/>
                  <a:pt x="21600" y="19934"/>
                </a:cubicBezTo>
                <a:lnTo>
                  <a:pt x="20512" y="20516"/>
                </a:lnTo>
                <a:lnTo>
                  <a:pt x="19425" y="21109"/>
                </a:lnTo>
                <a:lnTo>
                  <a:pt x="18593" y="19367"/>
                </a:lnTo>
                <a:lnTo>
                  <a:pt x="18372" y="21600"/>
                </a:lnTo>
                <a:lnTo>
                  <a:pt x="17518" y="20448"/>
                </a:lnTo>
                <a:lnTo>
                  <a:pt x="16892" y="20978"/>
                </a:lnTo>
                <a:lnTo>
                  <a:pt x="15706" y="18687"/>
                </a:lnTo>
                <a:lnTo>
                  <a:pt x="13879" y="17057"/>
                </a:lnTo>
                <a:lnTo>
                  <a:pt x="10482" y="14854"/>
                </a:lnTo>
                <a:lnTo>
                  <a:pt x="9027" y="12925"/>
                </a:lnTo>
                <a:lnTo>
                  <a:pt x="8559" y="12657"/>
                </a:lnTo>
                <a:lnTo>
                  <a:pt x="7530" y="13379"/>
                </a:lnTo>
                <a:lnTo>
                  <a:pt x="7516" y="11445"/>
                </a:lnTo>
                <a:lnTo>
                  <a:pt x="5813" y="8581"/>
                </a:lnTo>
                <a:lnTo>
                  <a:pt x="2947" y="6020"/>
                </a:lnTo>
                <a:close/>
              </a:path>
            </a:pathLst>
          </a:custGeom>
          <a:solidFill>
            <a:srgbClr val="D6D5D5"/>
          </a:solidFill>
          <a:ln w="127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757" name="Shape"/>
          <p:cNvSpPr/>
          <p:nvPr/>
        </p:nvSpPr>
        <p:spPr>
          <a:xfrm>
            <a:off x="15570815" y="4508521"/>
            <a:ext cx="1284941" cy="12593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56" y="16083"/>
                </a:moveTo>
                <a:lnTo>
                  <a:pt x="3595" y="15400"/>
                </a:lnTo>
                <a:lnTo>
                  <a:pt x="6409" y="14279"/>
                </a:lnTo>
                <a:lnTo>
                  <a:pt x="8715" y="15293"/>
                </a:lnTo>
                <a:lnTo>
                  <a:pt x="8615" y="13703"/>
                </a:lnTo>
                <a:lnTo>
                  <a:pt x="10449" y="14817"/>
                </a:lnTo>
                <a:lnTo>
                  <a:pt x="12370" y="16731"/>
                </a:lnTo>
                <a:lnTo>
                  <a:pt x="14291" y="17578"/>
                </a:lnTo>
                <a:lnTo>
                  <a:pt x="15797" y="18785"/>
                </a:lnTo>
                <a:lnTo>
                  <a:pt x="17443" y="19983"/>
                </a:lnTo>
                <a:lnTo>
                  <a:pt x="18517" y="21593"/>
                </a:lnTo>
                <a:lnTo>
                  <a:pt x="18703" y="20911"/>
                </a:lnTo>
                <a:lnTo>
                  <a:pt x="19541" y="21600"/>
                </a:lnTo>
                <a:lnTo>
                  <a:pt x="19407" y="20479"/>
                </a:lnTo>
                <a:lnTo>
                  <a:pt x="20699" y="21412"/>
                </a:lnTo>
                <a:lnTo>
                  <a:pt x="19660" y="19449"/>
                </a:lnTo>
                <a:lnTo>
                  <a:pt x="21600" y="20653"/>
                </a:lnTo>
                <a:lnTo>
                  <a:pt x="20254" y="19314"/>
                </a:lnTo>
                <a:lnTo>
                  <a:pt x="21565" y="19469"/>
                </a:lnTo>
                <a:lnTo>
                  <a:pt x="18470" y="17483"/>
                </a:lnTo>
                <a:lnTo>
                  <a:pt x="16876" y="15686"/>
                </a:lnTo>
                <a:lnTo>
                  <a:pt x="14384" y="14010"/>
                </a:lnTo>
                <a:lnTo>
                  <a:pt x="12043" y="12902"/>
                </a:lnTo>
                <a:lnTo>
                  <a:pt x="12967" y="12288"/>
                </a:lnTo>
                <a:lnTo>
                  <a:pt x="14273" y="12583"/>
                </a:lnTo>
                <a:lnTo>
                  <a:pt x="15234" y="13227"/>
                </a:lnTo>
                <a:lnTo>
                  <a:pt x="13044" y="11239"/>
                </a:lnTo>
                <a:lnTo>
                  <a:pt x="12446" y="10961"/>
                </a:lnTo>
                <a:lnTo>
                  <a:pt x="11799" y="11317"/>
                </a:lnTo>
                <a:lnTo>
                  <a:pt x="11260" y="11816"/>
                </a:lnTo>
                <a:lnTo>
                  <a:pt x="10483" y="10884"/>
                </a:lnTo>
                <a:lnTo>
                  <a:pt x="9235" y="9901"/>
                </a:lnTo>
                <a:lnTo>
                  <a:pt x="7178" y="6357"/>
                </a:lnTo>
                <a:lnTo>
                  <a:pt x="6394" y="5027"/>
                </a:lnTo>
                <a:lnTo>
                  <a:pt x="3852" y="2693"/>
                </a:lnTo>
                <a:lnTo>
                  <a:pt x="3181" y="1779"/>
                </a:lnTo>
                <a:cubicBezTo>
                  <a:pt x="3092" y="1632"/>
                  <a:pt x="3003" y="1486"/>
                  <a:pt x="2914" y="1340"/>
                </a:cubicBezTo>
                <a:cubicBezTo>
                  <a:pt x="2825" y="1193"/>
                  <a:pt x="2736" y="1047"/>
                  <a:pt x="2647" y="900"/>
                </a:cubicBezTo>
                <a:cubicBezTo>
                  <a:pt x="2469" y="607"/>
                  <a:pt x="2290" y="314"/>
                  <a:pt x="2112" y="21"/>
                </a:cubicBezTo>
                <a:lnTo>
                  <a:pt x="1339" y="0"/>
                </a:lnTo>
                <a:lnTo>
                  <a:pt x="1793" y="1077"/>
                </a:lnTo>
                <a:lnTo>
                  <a:pt x="815" y="326"/>
                </a:lnTo>
                <a:lnTo>
                  <a:pt x="1014" y="1632"/>
                </a:lnTo>
                <a:lnTo>
                  <a:pt x="35" y="537"/>
                </a:lnTo>
                <a:lnTo>
                  <a:pt x="469" y="1958"/>
                </a:lnTo>
                <a:lnTo>
                  <a:pt x="0" y="2582"/>
                </a:lnTo>
                <a:lnTo>
                  <a:pt x="1912" y="3459"/>
                </a:lnTo>
                <a:lnTo>
                  <a:pt x="3391" y="6517"/>
                </a:lnTo>
                <a:lnTo>
                  <a:pt x="4667" y="8905"/>
                </a:lnTo>
                <a:lnTo>
                  <a:pt x="6204" y="10435"/>
                </a:lnTo>
                <a:lnTo>
                  <a:pt x="7715" y="11725"/>
                </a:lnTo>
                <a:lnTo>
                  <a:pt x="6682" y="12047"/>
                </a:lnTo>
                <a:lnTo>
                  <a:pt x="5456" y="11542"/>
                </a:lnTo>
                <a:lnTo>
                  <a:pt x="5173" y="11542"/>
                </a:lnTo>
                <a:lnTo>
                  <a:pt x="5573" y="12737"/>
                </a:lnTo>
                <a:lnTo>
                  <a:pt x="5514" y="13553"/>
                </a:lnTo>
                <a:lnTo>
                  <a:pt x="3744" y="14365"/>
                </a:lnTo>
                <a:lnTo>
                  <a:pt x="2901" y="14611"/>
                </a:lnTo>
                <a:lnTo>
                  <a:pt x="1956" y="16083"/>
                </a:lnTo>
                <a:close/>
              </a:path>
            </a:pathLst>
          </a:custGeom>
          <a:solidFill>
            <a:srgbClr val="D6D5D5"/>
          </a:solidFill>
          <a:ln w="127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758" name="Shape"/>
          <p:cNvSpPr/>
          <p:nvPr/>
        </p:nvSpPr>
        <p:spPr>
          <a:xfrm>
            <a:off x="16387378" y="4524200"/>
            <a:ext cx="903671" cy="11908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1904"/>
                </a:moveTo>
                <a:lnTo>
                  <a:pt x="2311" y="12395"/>
                </a:lnTo>
                <a:lnTo>
                  <a:pt x="5307" y="12158"/>
                </a:lnTo>
                <a:lnTo>
                  <a:pt x="6745" y="13206"/>
                </a:lnTo>
                <a:lnTo>
                  <a:pt x="8398" y="13498"/>
                </a:lnTo>
                <a:lnTo>
                  <a:pt x="9085" y="12302"/>
                </a:lnTo>
                <a:lnTo>
                  <a:pt x="10481" y="14165"/>
                </a:lnTo>
                <a:lnTo>
                  <a:pt x="12169" y="15885"/>
                </a:lnTo>
                <a:lnTo>
                  <a:pt x="13786" y="16573"/>
                </a:lnTo>
                <a:lnTo>
                  <a:pt x="14651" y="17644"/>
                </a:lnTo>
                <a:lnTo>
                  <a:pt x="16249" y="19427"/>
                </a:lnTo>
                <a:lnTo>
                  <a:pt x="16225" y="20715"/>
                </a:lnTo>
                <a:lnTo>
                  <a:pt x="16986" y="21600"/>
                </a:lnTo>
                <a:lnTo>
                  <a:pt x="17405" y="20007"/>
                </a:lnTo>
                <a:lnTo>
                  <a:pt x="18266" y="21575"/>
                </a:lnTo>
                <a:lnTo>
                  <a:pt x="18838" y="20185"/>
                </a:lnTo>
                <a:lnTo>
                  <a:pt x="19767" y="21469"/>
                </a:lnTo>
                <a:lnTo>
                  <a:pt x="20504" y="20390"/>
                </a:lnTo>
                <a:lnTo>
                  <a:pt x="21600" y="20376"/>
                </a:lnTo>
                <a:lnTo>
                  <a:pt x="19725" y="18330"/>
                </a:lnTo>
                <a:lnTo>
                  <a:pt x="18667" y="16150"/>
                </a:lnTo>
                <a:lnTo>
                  <a:pt x="17351" y="14632"/>
                </a:lnTo>
                <a:lnTo>
                  <a:pt x="16113" y="13634"/>
                </a:lnTo>
                <a:lnTo>
                  <a:pt x="14801" y="12496"/>
                </a:lnTo>
                <a:lnTo>
                  <a:pt x="17052" y="12284"/>
                </a:lnTo>
                <a:lnTo>
                  <a:pt x="18444" y="12905"/>
                </a:lnTo>
                <a:lnTo>
                  <a:pt x="19970" y="12919"/>
                </a:lnTo>
                <a:lnTo>
                  <a:pt x="16167" y="11027"/>
                </a:lnTo>
                <a:lnTo>
                  <a:pt x="15413" y="10533"/>
                </a:lnTo>
                <a:lnTo>
                  <a:pt x="14211" y="10987"/>
                </a:lnTo>
                <a:lnTo>
                  <a:pt x="13083" y="11335"/>
                </a:lnTo>
                <a:lnTo>
                  <a:pt x="13005" y="10198"/>
                </a:lnTo>
                <a:lnTo>
                  <a:pt x="11594" y="8877"/>
                </a:lnTo>
                <a:lnTo>
                  <a:pt x="10048" y="6509"/>
                </a:lnTo>
                <a:lnTo>
                  <a:pt x="9414" y="4583"/>
                </a:lnTo>
                <a:lnTo>
                  <a:pt x="7514" y="3239"/>
                </a:lnTo>
                <a:lnTo>
                  <a:pt x="6338" y="1985"/>
                </a:lnTo>
                <a:lnTo>
                  <a:pt x="4490" y="202"/>
                </a:lnTo>
                <a:lnTo>
                  <a:pt x="5028" y="1895"/>
                </a:lnTo>
                <a:cubicBezTo>
                  <a:pt x="4654" y="1579"/>
                  <a:pt x="4279" y="1264"/>
                  <a:pt x="3904" y="948"/>
                </a:cubicBezTo>
                <a:cubicBezTo>
                  <a:pt x="3529" y="632"/>
                  <a:pt x="3154" y="316"/>
                  <a:pt x="2779" y="0"/>
                </a:cubicBezTo>
                <a:lnTo>
                  <a:pt x="3054" y="1506"/>
                </a:lnTo>
                <a:lnTo>
                  <a:pt x="1769" y="1829"/>
                </a:lnTo>
                <a:lnTo>
                  <a:pt x="2724" y="3446"/>
                </a:lnTo>
                <a:lnTo>
                  <a:pt x="4619" y="5423"/>
                </a:lnTo>
                <a:lnTo>
                  <a:pt x="4680" y="6923"/>
                </a:lnTo>
                <a:lnTo>
                  <a:pt x="6230" y="9063"/>
                </a:lnTo>
                <a:lnTo>
                  <a:pt x="7221" y="10367"/>
                </a:lnTo>
                <a:lnTo>
                  <a:pt x="5117" y="10226"/>
                </a:lnTo>
                <a:lnTo>
                  <a:pt x="4675" y="11857"/>
                </a:lnTo>
                <a:lnTo>
                  <a:pt x="983" y="11537"/>
                </a:lnTo>
                <a:lnTo>
                  <a:pt x="0" y="11904"/>
                </a:lnTo>
                <a:close/>
              </a:path>
            </a:pathLst>
          </a:custGeom>
          <a:solidFill>
            <a:srgbClr val="D6D5D5"/>
          </a:solidFill>
          <a:ln w="127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759" name="Shape"/>
          <p:cNvSpPr/>
          <p:nvPr/>
        </p:nvSpPr>
        <p:spPr>
          <a:xfrm>
            <a:off x="17061422" y="4165232"/>
            <a:ext cx="1164699" cy="11345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0" y="13757"/>
                </a:moveTo>
                <a:lnTo>
                  <a:pt x="4042" y="13484"/>
                </a:lnTo>
                <a:lnTo>
                  <a:pt x="6443" y="13067"/>
                </a:lnTo>
                <a:lnTo>
                  <a:pt x="7574" y="12885"/>
                </a:lnTo>
                <a:lnTo>
                  <a:pt x="9076" y="13652"/>
                </a:lnTo>
                <a:lnTo>
                  <a:pt x="9901" y="13598"/>
                </a:lnTo>
                <a:lnTo>
                  <a:pt x="9885" y="12743"/>
                </a:lnTo>
                <a:lnTo>
                  <a:pt x="12240" y="14591"/>
                </a:lnTo>
                <a:lnTo>
                  <a:pt x="15116" y="16531"/>
                </a:lnTo>
                <a:lnTo>
                  <a:pt x="16671" y="17928"/>
                </a:lnTo>
                <a:lnTo>
                  <a:pt x="18125" y="19402"/>
                </a:lnTo>
                <a:lnTo>
                  <a:pt x="19063" y="20361"/>
                </a:lnTo>
                <a:lnTo>
                  <a:pt x="20639" y="21600"/>
                </a:lnTo>
                <a:lnTo>
                  <a:pt x="21600" y="21191"/>
                </a:lnTo>
                <a:lnTo>
                  <a:pt x="21510" y="20259"/>
                </a:lnTo>
                <a:lnTo>
                  <a:pt x="20447" y="18238"/>
                </a:lnTo>
                <a:lnTo>
                  <a:pt x="19160" y="15786"/>
                </a:lnTo>
                <a:lnTo>
                  <a:pt x="16786" y="13350"/>
                </a:lnTo>
                <a:lnTo>
                  <a:pt x="15285" y="11843"/>
                </a:lnTo>
                <a:lnTo>
                  <a:pt x="13892" y="10847"/>
                </a:lnTo>
                <a:lnTo>
                  <a:pt x="12179" y="10619"/>
                </a:lnTo>
                <a:lnTo>
                  <a:pt x="11560" y="9586"/>
                </a:lnTo>
                <a:lnTo>
                  <a:pt x="10106" y="8838"/>
                </a:lnTo>
                <a:lnTo>
                  <a:pt x="7712" y="5612"/>
                </a:lnTo>
                <a:lnTo>
                  <a:pt x="6102" y="3777"/>
                </a:lnTo>
                <a:lnTo>
                  <a:pt x="4149" y="2375"/>
                </a:lnTo>
                <a:lnTo>
                  <a:pt x="3664" y="1958"/>
                </a:lnTo>
                <a:lnTo>
                  <a:pt x="2218" y="93"/>
                </a:lnTo>
                <a:lnTo>
                  <a:pt x="1530" y="173"/>
                </a:lnTo>
                <a:lnTo>
                  <a:pt x="588" y="0"/>
                </a:lnTo>
                <a:lnTo>
                  <a:pt x="413" y="843"/>
                </a:lnTo>
                <a:lnTo>
                  <a:pt x="86" y="1405"/>
                </a:lnTo>
                <a:lnTo>
                  <a:pt x="0" y="2307"/>
                </a:lnTo>
                <a:lnTo>
                  <a:pt x="2868" y="4660"/>
                </a:lnTo>
                <a:lnTo>
                  <a:pt x="3842" y="6083"/>
                </a:lnTo>
                <a:lnTo>
                  <a:pt x="4221" y="7174"/>
                </a:lnTo>
                <a:lnTo>
                  <a:pt x="5992" y="8797"/>
                </a:lnTo>
                <a:lnTo>
                  <a:pt x="7508" y="10409"/>
                </a:lnTo>
                <a:lnTo>
                  <a:pt x="5619" y="10791"/>
                </a:lnTo>
                <a:lnTo>
                  <a:pt x="5510" y="11621"/>
                </a:lnTo>
                <a:lnTo>
                  <a:pt x="6348" y="12473"/>
                </a:lnTo>
                <a:lnTo>
                  <a:pt x="2995" y="12327"/>
                </a:lnTo>
                <a:lnTo>
                  <a:pt x="1910" y="13757"/>
                </a:lnTo>
                <a:close/>
              </a:path>
            </a:pathLst>
          </a:custGeom>
          <a:solidFill>
            <a:srgbClr val="D6D5D5"/>
          </a:solidFill>
          <a:ln w="127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760" name="Shape"/>
          <p:cNvSpPr/>
          <p:nvPr/>
        </p:nvSpPr>
        <p:spPr>
          <a:xfrm>
            <a:off x="17754544" y="6616888"/>
            <a:ext cx="504920" cy="5819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573" y="21106"/>
                </a:moveTo>
                <a:lnTo>
                  <a:pt x="7889" y="15076"/>
                </a:lnTo>
                <a:lnTo>
                  <a:pt x="6126" y="11265"/>
                </a:lnTo>
                <a:lnTo>
                  <a:pt x="2888" y="7770"/>
                </a:lnTo>
                <a:lnTo>
                  <a:pt x="0" y="4830"/>
                </a:lnTo>
                <a:lnTo>
                  <a:pt x="1824" y="1591"/>
                </a:lnTo>
                <a:lnTo>
                  <a:pt x="5336" y="3903"/>
                </a:lnTo>
                <a:lnTo>
                  <a:pt x="3996" y="0"/>
                </a:lnTo>
                <a:lnTo>
                  <a:pt x="7761" y="3144"/>
                </a:lnTo>
                <a:lnTo>
                  <a:pt x="8586" y="833"/>
                </a:lnTo>
                <a:lnTo>
                  <a:pt x="15148" y="11773"/>
                </a:lnTo>
                <a:lnTo>
                  <a:pt x="21600" y="21600"/>
                </a:lnTo>
                <a:lnTo>
                  <a:pt x="11573" y="21106"/>
                </a:lnTo>
                <a:close/>
              </a:path>
            </a:pathLst>
          </a:custGeom>
          <a:solidFill>
            <a:srgbClr val="D6D5D5"/>
          </a:solidFill>
          <a:ln w="127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761" name="Shape"/>
          <p:cNvSpPr/>
          <p:nvPr/>
        </p:nvSpPr>
        <p:spPr>
          <a:xfrm>
            <a:off x="19178917" y="5680719"/>
            <a:ext cx="1118290" cy="10890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09" y="14085"/>
                </a:moveTo>
                <a:lnTo>
                  <a:pt x="1500" y="12786"/>
                </a:lnTo>
                <a:lnTo>
                  <a:pt x="4533" y="12558"/>
                </a:lnTo>
                <a:lnTo>
                  <a:pt x="4533" y="11348"/>
                </a:lnTo>
                <a:lnTo>
                  <a:pt x="5980" y="11079"/>
                </a:lnTo>
                <a:lnTo>
                  <a:pt x="3998" y="8467"/>
                </a:lnTo>
                <a:lnTo>
                  <a:pt x="2783" y="5793"/>
                </a:lnTo>
                <a:lnTo>
                  <a:pt x="1334" y="3226"/>
                </a:lnTo>
                <a:lnTo>
                  <a:pt x="0" y="1966"/>
                </a:lnTo>
                <a:lnTo>
                  <a:pt x="1574" y="2278"/>
                </a:lnTo>
                <a:lnTo>
                  <a:pt x="792" y="858"/>
                </a:lnTo>
                <a:lnTo>
                  <a:pt x="2855" y="1643"/>
                </a:lnTo>
                <a:lnTo>
                  <a:pt x="2018" y="0"/>
                </a:lnTo>
                <a:lnTo>
                  <a:pt x="4033" y="755"/>
                </a:lnTo>
                <a:lnTo>
                  <a:pt x="5556" y="3411"/>
                </a:lnTo>
                <a:lnTo>
                  <a:pt x="7332" y="5667"/>
                </a:lnTo>
                <a:lnTo>
                  <a:pt x="8899" y="8972"/>
                </a:lnTo>
                <a:lnTo>
                  <a:pt x="10259" y="11131"/>
                </a:lnTo>
                <a:lnTo>
                  <a:pt x="12093" y="12256"/>
                </a:lnTo>
                <a:lnTo>
                  <a:pt x="14450" y="14274"/>
                </a:lnTo>
                <a:lnTo>
                  <a:pt x="19193" y="17702"/>
                </a:lnTo>
                <a:lnTo>
                  <a:pt x="21600" y="20174"/>
                </a:lnTo>
                <a:lnTo>
                  <a:pt x="20523" y="20409"/>
                </a:lnTo>
                <a:lnTo>
                  <a:pt x="19058" y="19504"/>
                </a:lnTo>
                <a:lnTo>
                  <a:pt x="20502" y="21600"/>
                </a:lnTo>
                <a:lnTo>
                  <a:pt x="19055" y="21023"/>
                </a:lnTo>
                <a:lnTo>
                  <a:pt x="18590" y="21483"/>
                </a:lnTo>
                <a:lnTo>
                  <a:pt x="16079" y="19487"/>
                </a:lnTo>
                <a:lnTo>
                  <a:pt x="12525" y="16794"/>
                </a:lnTo>
                <a:lnTo>
                  <a:pt x="8975" y="14159"/>
                </a:lnTo>
                <a:lnTo>
                  <a:pt x="8444" y="13742"/>
                </a:lnTo>
                <a:lnTo>
                  <a:pt x="8444" y="14841"/>
                </a:lnTo>
                <a:lnTo>
                  <a:pt x="6087" y="13877"/>
                </a:lnTo>
                <a:lnTo>
                  <a:pt x="809" y="14085"/>
                </a:lnTo>
                <a:close/>
              </a:path>
            </a:pathLst>
          </a:custGeom>
          <a:solidFill>
            <a:srgbClr val="D6D5D5"/>
          </a:solidFill>
          <a:ln w="127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762" name="Shape"/>
          <p:cNvSpPr/>
          <p:nvPr/>
        </p:nvSpPr>
        <p:spPr>
          <a:xfrm>
            <a:off x="20082688" y="5130751"/>
            <a:ext cx="1016984" cy="11123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754"/>
                </a:moveTo>
                <a:lnTo>
                  <a:pt x="1107" y="12531"/>
                </a:lnTo>
                <a:lnTo>
                  <a:pt x="5600" y="12358"/>
                </a:lnTo>
                <a:lnTo>
                  <a:pt x="5687" y="10335"/>
                </a:lnTo>
                <a:lnTo>
                  <a:pt x="6363" y="9773"/>
                </a:lnTo>
                <a:lnTo>
                  <a:pt x="7969" y="10789"/>
                </a:lnTo>
                <a:lnTo>
                  <a:pt x="6288" y="8984"/>
                </a:lnTo>
                <a:lnTo>
                  <a:pt x="5319" y="7055"/>
                </a:lnTo>
                <a:lnTo>
                  <a:pt x="4912" y="4934"/>
                </a:lnTo>
                <a:lnTo>
                  <a:pt x="4421" y="3253"/>
                </a:lnTo>
                <a:lnTo>
                  <a:pt x="3785" y="2144"/>
                </a:lnTo>
                <a:lnTo>
                  <a:pt x="2751" y="1544"/>
                </a:lnTo>
                <a:lnTo>
                  <a:pt x="3717" y="1001"/>
                </a:lnTo>
                <a:lnTo>
                  <a:pt x="3815" y="200"/>
                </a:lnTo>
                <a:lnTo>
                  <a:pt x="5162" y="0"/>
                </a:lnTo>
                <a:lnTo>
                  <a:pt x="6513" y="268"/>
                </a:lnTo>
                <a:lnTo>
                  <a:pt x="7717" y="2431"/>
                </a:lnTo>
                <a:lnTo>
                  <a:pt x="10007" y="5184"/>
                </a:lnTo>
                <a:lnTo>
                  <a:pt x="11224" y="8417"/>
                </a:lnTo>
                <a:lnTo>
                  <a:pt x="12629" y="10681"/>
                </a:lnTo>
                <a:lnTo>
                  <a:pt x="13668" y="11553"/>
                </a:lnTo>
                <a:lnTo>
                  <a:pt x="14917" y="12043"/>
                </a:lnTo>
                <a:lnTo>
                  <a:pt x="16513" y="11392"/>
                </a:lnTo>
                <a:lnTo>
                  <a:pt x="20118" y="12595"/>
                </a:lnTo>
                <a:lnTo>
                  <a:pt x="15626" y="13118"/>
                </a:lnTo>
                <a:lnTo>
                  <a:pt x="16543" y="14594"/>
                </a:lnTo>
                <a:lnTo>
                  <a:pt x="19085" y="16882"/>
                </a:lnTo>
                <a:lnTo>
                  <a:pt x="19964" y="18136"/>
                </a:lnTo>
                <a:lnTo>
                  <a:pt x="21600" y="19518"/>
                </a:lnTo>
                <a:lnTo>
                  <a:pt x="21058" y="20694"/>
                </a:lnTo>
                <a:lnTo>
                  <a:pt x="20091" y="19962"/>
                </a:lnTo>
                <a:lnTo>
                  <a:pt x="20114" y="21148"/>
                </a:lnTo>
                <a:lnTo>
                  <a:pt x="19193" y="20475"/>
                </a:lnTo>
                <a:lnTo>
                  <a:pt x="18846" y="21600"/>
                </a:lnTo>
                <a:lnTo>
                  <a:pt x="18311" y="21079"/>
                </a:lnTo>
                <a:lnTo>
                  <a:pt x="17527" y="21098"/>
                </a:lnTo>
                <a:lnTo>
                  <a:pt x="17352" y="19660"/>
                </a:lnTo>
                <a:lnTo>
                  <a:pt x="14432" y="17462"/>
                </a:lnTo>
                <a:lnTo>
                  <a:pt x="12393" y="16043"/>
                </a:lnTo>
                <a:lnTo>
                  <a:pt x="10214" y="13937"/>
                </a:lnTo>
                <a:lnTo>
                  <a:pt x="9460" y="13424"/>
                </a:lnTo>
                <a:lnTo>
                  <a:pt x="8958" y="14477"/>
                </a:lnTo>
                <a:lnTo>
                  <a:pt x="7336" y="13833"/>
                </a:lnTo>
                <a:lnTo>
                  <a:pt x="6373" y="13409"/>
                </a:lnTo>
                <a:lnTo>
                  <a:pt x="2724" y="13889"/>
                </a:lnTo>
                <a:lnTo>
                  <a:pt x="0" y="13754"/>
                </a:lnTo>
                <a:close/>
              </a:path>
            </a:pathLst>
          </a:custGeom>
          <a:solidFill>
            <a:srgbClr val="D6D5D5"/>
          </a:solidFill>
          <a:ln w="127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763" name="Shape"/>
          <p:cNvSpPr/>
          <p:nvPr/>
        </p:nvSpPr>
        <p:spPr>
          <a:xfrm>
            <a:off x="22577135" y="997184"/>
            <a:ext cx="1003129" cy="11412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4144"/>
                </a:moveTo>
                <a:lnTo>
                  <a:pt x="732" y="13287"/>
                </a:lnTo>
                <a:lnTo>
                  <a:pt x="3246" y="13016"/>
                </a:lnTo>
                <a:lnTo>
                  <a:pt x="5683" y="11930"/>
                </a:lnTo>
                <a:lnTo>
                  <a:pt x="5456" y="10456"/>
                </a:lnTo>
                <a:lnTo>
                  <a:pt x="6323" y="9776"/>
                </a:lnTo>
                <a:lnTo>
                  <a:pt x="7868" y="10503"/>
                </a:lnTo>
                <a:lnTo>
                  <a:pt x="6158" y="8761"/>
                </a:lnTo>
                <a:lnTo>
                  <a:pt x="5569" y="6935"/>
                </a:lnTo>
                <a:lnTo>
                  <a:pt x="5315" y="5181"/>
                </a:lnTo>
                <a:lnTo>
                  <a:pt x="4757" y="3538"/>
                </a:lnTo>
                <a:lnTo>
                  <a:pt x="4034" y="2067"/>
                </a:lnTo>
                <a:lnTo>
                  <a:pt x="5949" y="2445"/>
                </a:lnTo>
                <a:lnTo>
                  <a:pt x="3816" y="1321"/>
                </a:lnTo>
                <a:lnTo>
                  <a:pt x="5395" y="1280"/>
                </a:lnTo>
                <a:lnTo>
                  <a:pt x="4386" y="31"/>
                </a:lnTo>
                <a:lnTo>
                  <a:pt x="5914" y="535"/>
                </a:lnTo>
                <a:lnTo>
                  <a:pt x="6080" y="0"/>
                </a:lnTo>
                <a:lnTo>
                  <a:pt x="7370" y="1417"/>
                </a:lnTo>
                <a:lnTo>
                  <a:pt x="7370" y="270"/>
                </a:lnTo>
                <a:lnTo>
                  <a:pt x="9586" y="4178"/>
                </a:lnTo>
                <a:lnTo>
                  <a:pt x="10957" y="6151"/>
                </a:lnTo>
                <a:lnTo>
                  <a:pt x="11528" y="8719"/>
                </a:lnTo>
                <a:lnTo>
                  <a:pt x="12509" y="10499"/>
                </a:lnTo>
                <a:lnTo>
                  <a:pt x="13720" y="11923"/>
                </a:lnTo>
                <a:lnTo>
                  <a:pt x="16330" y="11637"/>
                </a:lnTo>
                <a:lnTo>
                  <a:pt x="19854" y="13119"/>
                </a:lnTo>
                <a:lnTo>
                  <a:pt x="16021" y="12986"/>
                </a:lnTo>
                <a:lnTo>
                  <a:pt x="14412" y="13205"/>
                </a:lnTo>
                <a:lnTo>
                  <a:pt x="17196" y="14906"/>
                </a:lnTo>
                <a:lnTo>
                  <a:pt x="18750" y="16712"/>
                </a:lnTo>
                <a:lnTo>
                  <a:pt x="19770" y="18068"/>
                </a:lnTo>
                <a:lnTo>
                  <a:pt x="21600" y="19855"/>
                </a:lnTo>
                <a:lnTo>
                  <a:pt x="19945" y="19452"/>
                </a:lnTo>
                <a:lnTo>
                  <a:pt x="20978" y="21089"/>
                </a:lnTo>
                <a:lnTo>
                  <a:pt x="19666" y="20527"/>
                </a:lnTo>
                <a:lnTo>
                  <a:pt x="18852" y="21504"/>
                </a:lnTo>
                <a:lnTo>
                  <a:pt x="18334" y="20486"/>
                </a:lnTo>
                <a:lnTo>
                  <a:pt x="17758" y="21600"/>
                </a:lnTo>
                <a:lnTo>
                  <a:pt x="17176" y="20564"/>
                </a:lnTo>
                <a:lnTo>
                  <a:pt x="16580" y="21332"/>
                </a:lnTo>
                <a:lnTo>
                  <a:pt x="15847" y="19523"/>
                </a:lnTo>
                <a:lnTo>
                  <a:pt x="13398" y="17174"/>
                </a:lnTo>
                <a:lnTo>
                  <a:pt x="10407" y="14562"/>
                </a:lnTo>
                <a:lnTo>
                  <a:pt x="9181" y="13471"/>
                </a:lnTo>
                <a:lnTo>
                  <a:pt x="8605" y="14785"/>
                </a:lnTo>
                <a:lnTo>
                  <a:pt x="6602" y="13942"/>
                </a:lnTo>
                <a:lnTo>
                  <a:pt x="6278" y="13532"/>
                </a:lnTo>
                <a:lnTo>
                  <a:pt x="4393" y="13898"/>
                </a:lnTo>
                <a:lnTo>
                  <a:pt x="1757" y="14304"/>
                </a:lnTo>
                <a:lnTo>
                  <a:pt x="0" y="14144"/>
                </a:lnTo>
                <a:close/>
              </a:path>
            </a:pathLst>
          </a:custGeom>
          <a:solidFill>
            <a:srgbClr val="D6D5D5"/>
          </a:solidFill>
          <a:ln w="127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764" name="(Colors represent one-hot codes)"/>
          <p:cNvSpPr txBox="1"/>
          <p:nvPr/>
        </p:nvSpPr>
        <p:spPr>
          <a:xfrm>
            <a:off x="14656522" y="7282358"/>
            <a:ext cx="8050963" cy="777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4200">
                <a:latin typeface="Helvetica Light"/>
                <a:ea typeface="Helvetica Light"/>
                <a:cs typeface="Helvetica Light"/>
                <a:sym typeface="Helvetica Light"/>
              </a:defRPr>
            </a:lvl1pPr>
          </a:lstStyle>
          <a:p>
            <a:pPr/>
            <a:r>
              <a:t>(Colors represent one-hot codes)</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66" name="Picture 3" descr="Picture 3"/>
          <p:cNvPicPr>
            <a:picLocks noChangeAspect="1"/>
          </p:cNvPicPr>
          <p:nvPr/>
        </p:nvPicPr>
        <p:blipFill>
          <a:blip r:embed="rId2">
            <a:extLst/>
          </a:blip>
          <a:srcRect l="4946" t="4814" r="4946" b="11324"/>
          <a:stretch>
            <a:fillRect/>
          </a:stretch>
        </p:blipFill>
        <p:spPr>
          <a:xfrm>
            <a:off x="643010" y="833654"/>
            <a:ext cx="10117662" cy="6374856"/>
          </a:xfrm>
          <a:prstGeom prst="rect">
            <a:avLst/>
          </a:prstGeom>
          <a:ln w="50800">
            <a:solidFill>
              <a:srgbClr val="000000"/>
            </a:solidFill>
            <a:miter lim="400000"/>
          </a:ln>
        </p:spPr>
      </p:pic>
      <p:sp>
        <p:nvSpPr>
          <p:cNvPr id="767" name="Square"/>
          <p:cNvSpPr/>
          <p:nvPr/>
        </p:nvSpPr>
        <p:spPr>
          <a:xfrm>
            <a:off x="9477817" y="839912"/>
            <a:ext cx="1270001" cy="1270001"/>
          </a:xfrm>
          <a:prstGeom prst="rect">
            <a:avLst/>
          </a:prstGeom>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pic>
        <p:nvPicPr>
          <p:cNvPr id="768" name="Picture 3" descr="Picture 3"/>
          <p:cNvPicPr>
            <a:picLocks noChangeAspect="1"/>
          </p:cNvPicPr>
          <p:nvPr/>
        </p:nvPicPr>
        <p:blipFill>
          <a:blip r:embed="rId2">
            <a:extLst/>
          </a:blip>
          <a:srcRect l="83165" t="4814" r="4946" b="77541"/>
          <a:stretch>
            <a:fillRect/>
          </a:stretch>
        </p:blipFill>
        <p:spPr>
          <a:xfrm>
            <a:off x="14348894" y="2563869"/>
            <a:ext cx="1334875" cy="1341228"/>
          </a:xfrm>
          <a:prstGeom prst="rect">
            <a:avLst/>
          </a:prstGeom>
          <a:ln w="25400">
            <a:solidFill>
              <a:srgbClr val="000000"/>
            </a:solidFill>
            <a:miter lim="400000"/>
          </a:ln>
        </p:spPr>
      </p:pic>
      <p:pic>
        <p:nvPicPr>
          <p:cNvPr id="769" name="Picture 3" descr="Picture 3"/>
          <p:cNvPicPr>
            <a:picLocks noChangeAspect="1"/>
          </p:cNvPicPr>
          <p:nvPr/>
        </p:nvPicPr>
        <p:blipFill>
          <a:blip r:embed="rId2">
            <a:extLst/>
          </a:blip>
          <a:srcRect l="82870" t="7227" r="4946" b="75487"/>
          <a:stretch>
            <a:fillRect/>
          </a:stretch>
        </p:blipFill>
        <p:spPr>
          <a:xfrm>
            <a:off x="14332225" y="4222004"/>
            <a:ext cx="1367918" cy="1313971"/>
          </a:xfrm>
          <a:prstGeom prst="rect">
            <a:avLst/>
          </a:prstGeom>
          <a:ln w="25400">
            <a:solidFill>
              <a:srgbClr val="000000"/>
            </a:solidFill>
            <a:miter lim="400000"/>
          </a:ln>
        </p:spPr>
      </p:pic>
      <p:pic>
        <p:nvPicPr>
          <p:cNvPr id="770" name="Picture 3" descr="Picture 3"/>
          <p:cNvPicPr>
            <a:picLocks noChangeAspect="1"/>
          </p:cNvPicPr>
          <p:nvPr/>
        </p:nvPicPr>
        <p:blipFill>
          <a:blip r:embed="rId2">
            <a:extLst/>
          </a:blip>
          <a:srcRect l="82816" t="12402" r="4946" b="70986"/>
          <a:stretch>
            <a:fillRect/>
          </a:stretch>
        </p:blipFill>
        <p:spPr>
          <a:xfrm>
            <a:off x="14329249" y="7504143"/>
            <a:ext cx="1373994" cy="1262681"/>
          </a:xfrm>
          <a:prstGeom prst="rect">
            <a:avLst/>
          </a:prstGeom>
          <a:ln w="25400">
            <a:solidFill>
              <a:srgbClr val="000000"/>
            </a:solidFill>
            <a:miter lim="400000"/>
          </a:ln>
        </p:spPr>
      </p:pic>
      <p:pic>
        <p:nvPicPr>
          <p:cNvPr id="771" name="Picture 3" descr="Picture 3"/>
          <p:cNvPicPr>
            <a:picLocks noChangeAspect="1"/>
          </p:cNvPicPr>
          <p:nvPr/>
        </p:nvPicPr>
        <p:blipFill>
          <a:blip r:embed="rId2">
            <a:extLst/>
          </a:blip>
          <a:srcRect l="82862" t="9519" r="4946" b="72931"/>
          <a:stretch>
            <a:fillRect/>
          </a:stretch>
        </p:blipFill>
        <p:spPr>
          <a:xfrm>
            <a:off x="14331828" y="5853152"/>
            <a:ext cx="1368869" cy="1334028"/>
          </a:xfrm>
          <a:prstGeom prst="rect">
            <a:avLst/>
          </a:prstGeom>
          <a:ln w="25400">
            <a:solidFill>
              <a:srgbClr val="000000"/>
            </a:solidFill>
            <a:miter lim="400000"/>
          </a:ln>
        </p:spPr>
      </p:pic>
      <p:sp>
        <p:nvSpPr>
          <p:cNvPr id="772" name="Square"/>
          <p:cNvSpPr/>
          <p:nvPr/>
        </p:nvSpPr>
        <p:spPr>
          <a:xfrm>
            <a:off x="9477817" y="1056705"/>
            <a:ext cx="1270001" cy="1270001"/>
          </a:xfrm>
          <a:prstGeom prst="rect">
            <a:avLst/>
          </a:prstGeom>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773" name="Square"/>
          <p:cNvSpPr/>
          <p:nvPr/>
        </p:nvSpPr>
        <p:spPr>
          <a:xfrm>
            <a:off x="9477817" y="1520432"/>
            <a:ext cx="1270001" cy="1270001"/>
          </a:xfrm>
          <a:prstGeom prst="rect">
            <a:avLst/>
          </a:prstGeom>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774" name="Square"/>
          <p:cNvSpPr/>
          <p:nvPr/>
        </p:nvSpPr>
        <p:spPr>
          <a:xfrm>
            <a:off x="9477817" y="1287987"/>
            <a:ext cx="1270001" cy="1270001"/>
          </a:xfrm>
          <a:prstGeom prst="rect">
            <a:avLst/>
          </a:prstGeom>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775" name="Line"/>
          <p:cNvSpPr/>
          <p:nvPr/>
        </p:nvSpPr>
        <p:spPr>
          <a:xfrm>
            <a:off x="10756865" y="1398309"/>
            <a:ext cx="3518510" cy="1801618"/>
          </a:xfrm>
          <a:prstGeom prst="line">
            <a:avLst/>
          </a:prstGeom>
          <a:ln w="25400">
            <a:solidFill>
              <a:srgbClr val="000000"/>
            </a:solidFill>
            <a:miter lim="400000"/>
            <a:tailEnd type="triangle"/>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776" name="Line"/>
          <p:cNvSpPr/>
          <p:nvPr/>
        </p:nvSpPr>
        <p:spPr>
          <a:xfrm>
            <a:off x="10761540" y="1673521"/>
            <a:ext cx="3500190" cy="3154537"/>
          </a:xfrm>
          <a:prstGeom prst="line">
            <a:avLst/>
          </a:prstGeom>
          <a:ln w="25400">
            <a:solidFill>
              <a:srgbClr val="000000"/>
            </a:solidFill>
            <a:miter lim="400000"/>
            <a:tailEnd type="triangle"/>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777" name="Line"/>
          <p:cNvSpPr/>
          <p:nvPr/>
        </p:nvSpPr>
        <p:spPr>
          <a:xfrm>
            <a:off x="10773838" y="2055357"/>
            <a:ext cx="3510830" cy="4426377"/>
          </a:xfrm>
          <a:prstGeom prst="line">
            <a:avLst/>
          </a:prstGeom>
          <a:ln w="25400">
            <a:solidFill>
              <a:srgbClr val="000000"/>
            </a:solidFill>
            <a:miter lim="400000"/>
            <a:tailEnd type="triangle"/>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778" name="Line"/>
          <p:cNvSpPr/>
          <p:nvPr/>
        </p:nvSpPr>
        <p:spPr>
          <a:xfrm>
            <a:off x="10766215" y="2369590"/>
            <a:ext cx="3528012" cy="5823105"/>
          </a:xfrm>
          <a:prstGeom prst="line">
            <a:avLst/>
          </a:prstGeom>
          <a:ln w="25400">
            <a:solidFill>
              <a:srgbClr val="000000"/>
            </a:solidFill>
            <a:miter lim="400000"/>
            <a:tailEnd type="triangle"/>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779" name="Square"/>
          <p:cNvSpPr/>
          <p:nvPr/>
        </p:nvSpPr>
        <p:spPr>
          <a:xfrm>
            <a:off x="14949568" y="8068899"/>
            <a:ext cx="133345" cy="133346"/>
          </a:xfrm>
          <a:prstGeom prst="rect">
            <a:avLst/>
          </a:prstGeom>
          <a:ln w="50800">
            <a:solidFill>
              <a:schemeClr val="accent5">
                <a:hueOff val="-82419"/>
                <a:satOff val="-9513"/>
                <a:lumOff val="-16343"/>
              </a:schemeClr>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780" name="Square"/>
          <p:cNvSpPr/>
          <p:nvPr/>
        </p:nvSpPr>
        <p:spPr>
          <a:xfrm>
            <a:off x="14949568" y="6453428"/>
            <a:ext cx="133345" cy="133345"/>
          </a:xfrm>
          <a:prstGeom prst="rect">
            <a:avLst/>
          </a:prstGeom>
          <a:ln w="50800">
            <a:solidFill>
              <a:schemeClr val="accent5">
                <a:hueOff val="-82419"/>
                <a:satOff val="-9513"/>
                <a:lumOff val="-16343"/>
              </a:schemeClr>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781" name="Square"/>
          <p:cNvSpPr/>
          <p:nvPr/>
        </p:nvSpPr>
        <p:spPr>
          <a:xfrm>
            <a:off x="14949568" y="4812358"/>
            <a:ext cx="133345" cy="133346"/>
          </a:xfrm>
          <a:prstGeom prst="rect">
            <a:avLst/>
          </a:prstGeom>
          <a:ln w="50800">
            <a:solidFill>
              <a:schemeClr val="accent5">
                <a:hueOff val="-82419"/>
                <a:satOff val="-9513"/>
                <a:lumOff val="-16343"/>
              </a:schemeClr>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782" name="Square"/>
          <p:cNvSpPr/>
          <p:nvPr/>
        </p:nvSpPr>
        <p:spPr>
          <a:xfrm>
            <a:off x="14949568" y="3179400"/>
            <a:ext cx="133345" cy="133345"/>
          </a:xfrm>
          <a:prstGeom prst="rect">
            <a:avLst/>
          </a:prstGeom>
          <a:ln w="50800">
            <a:solidFill>
              <a:schemeClr val="accent5">
                <a:hueOff val="-82419"/>
                <a:satOff val="-9513"/>
                <a:lumOff val="-16343"/>
              </a:schemeClr>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grpSp>
        <p:nvGrpSpPr>
          <p:cNvPr id="787" name="Group"/>
          <p:cNvGrpSpPr/>
          <p:nvPr/>
        </p:nvGrpSpPr>
        <p:grpSpPr>
          <a:xfrm>
            <a:off x="16177170" y="7545476"/>
            <a:ext cx="2668824" cy="1180192"/>
            <a:chOff x="0" y="0"/>
            <a:chExt cx="2668822" cy="1180190"/>
          </a:xfrm>
        </p:grpSpPr>
        <p:sp>
          <p:nvSpPr>
            <p:cNvPr id="783" name="“Sky”"/>
            <p:cNvSpPr txBox="1"/>
            <p:nvPr/>
          </p:nvSpPr>
          <p:spPr>
            <a:xfrm>
              <a:off x="1347971" y="209094"/>
              <a:ext cx="1320852" cy="762001"/>
            </a:xfrm>
            <a:prstGeom prst="rect">
              <a:avLst/>
            </a:prstGeom>
            <a:noFill/>
            <a:ln w="63500" cap="flat">
              <a:solidFill>
                <a:srgbClr val="000000"/>
              </a:solidFill>
              <a:prstDash val="solid"/>
              <a:round/>
            </a:ln>
            <a:effectLst/>
            <a:extLst>
              <a:ext uri="{C572A759-6A51-4108-AA02-DFA0A04FC94B}">
                <ma14:wrappingTextBoxFlag xmlns:ma14="http://schemas.microsoft.com/office/mac/drawingml/2011/main" val="1"/>
              </a:ext>
            </a:extLst>
          </p:spPr>
          <p:txBody>
            <a:bodyPr wrap="none" lIns="76200" tIns="76200" rIns="76200" bIns="76200" numCol="1" anchor="t">
              <a:spAutoFit/>
            </a:bodyPr>
            <a:lstStyle>
              <a:lvl1pPr algn="l" defTabSz="2172273">
                <a:defRPr b="0" sz="3600">
                  <a:latin typeface="Helvetica Light"/>
                  <a:ea typeface="Helvetica Light"/>
                  <a:cs typeface="Helvetica Light"/>
                  <a:sym typeface="Helvetica Light"/>
                </a:defRPr>
              </a:lvl1pPr>
            </a:lstStyle>
            <a:p>
              <a:pPr/>
              <a:r>
                <a:t>“Sky”</a:t>
              </a:r>
            </a:p>
          </p:txBody>
        </p:sp>
        <p:grpSp>
          <p:nvGrpSpPr>
            <p:cNvPr id="786" name="Group"/>
            <p:cNvGrpSpPr/>
            <p:nvPr/>
          </p:nvGrpSpPr>
          <p:grpSpPr>
            <a:xfrm>
              <a:off x="0" y="0"/>
              <a:ext cx="819578" cy="1180191"/>
              <a:chOff x="0" y="0"/>
              <a:chExt cx="819577" cy="1180190"/>
            </a:xfrm>
          </p:grpSpPr>
          <p:pic>
            <p:nvPicPr>
              <p:cNvPr id="784" name="Image" descr="Image"/>
              <p:cNvPicPr>
                <a:picLocks noChangeAspect="1"/>
              </p:cNvPicPr>
              <p:nvPr/>
            </p:nvPicPr>
            <p:blipFill>
              <a:blip r:embed="rId3">
                <a:extLst/>
              </a:blip>
              <a:stretch>
                <a:fillRect/>
              </a:stretch>
            </p:blipFill>
            <p:spPr>
              <a:xfrm>
                <a:off x="0" y="0"/>
                <a:ext cx="819578" cy="1180191"/>
              </a:xfrm>
              <a:prstGeom prst="rect">
                <a:avLst/>
              </a:prstGeom>
              <a:ln w="12700" cap="flat">
                <a:noFill/>
                <a:miter lim="400000"/>
              </a:ln>
              <a:effectLst/>
            </p:spPr>
          </p:pic>
          <p:pic>
            <p:nvPicPr>
              <p:cNvPr id="785" name="f.pdf" descr="f.pdf"/>
              <p:cNvPicPr>
                <a:picLocks noChangeAspect="1"/>
              </p:cNvPicPr>
              <p:nvPr/>
            </p:nvPicPr>
            <p:blipFill>
              <a:blip r:embed="rId4">
                <a:extLst/>
              </a:blip>
              <a:stretch>
                <a:fillRect/>
              </a:stretch>
            </p:blipFill>
            <p:spPr>
              <a:xfrm>
                <a:off x="317158" y="424335"/>
                <a:ext cx="185262" cy="331521"/>
              </a:xfrm>
              <a:prstGeom prst="rect">
                <a:avLst/>
              </a:prstGeom>
              <a:ln w="12700" cap="flat">
                <a:noFill/>
                <a:miter lim="400000"/>
              </a:ln>
              <a:effectLst/>
            </p:spPr>
          </p:pic>
        </p:grpSp>
      </p:grpSp>
      <p:grpSp>
        <p:nvGrpSpPr>
          <p:cNvPr id="792" name="Group"/>
          <p:cNvGrpSpPr/>
          <p:nvPr/>
        </p:nvGrpSpPr>
        <p:grpSpPr>
          <a:xfrm>
            <a:off x="16177170" y="5930005"/>
            <a:ext cx="2668824" cy="1180192"/>
            <a:chOff x="0" y="0"/>
            <a:chExt cx="2668822" cy="1180190"/>
          </a:xfrm>
        </p:grpSpPr>
        <p:sp>
          <p:nvSpPr>
            <p:cNvPr id="788" name="“Sky”"/>
            <p:cNvSpPr txBox="1"/>
            <p:nvPr/>
          </p:nvSpPr>
          <p:spPr>
            <a:xfrm>
              <a:off x="1347971" y="209094"/>
              <a:ext cx="1320852" cy="762001"/>
            </a:xfrm>
            <a:prstGeom prst="rect">
              <a:avLst/>
            </a:prstGeom>
            <a:noFill/>
            <a:ln w="63500" cap="flat">
              <a:solidFill>
                <a:srgbClr val="000000"/>
              </a:solidFill>
              <a:prstDash val="solid"/>
              <a:round/>
            </a:ln>
            <a:effectLst/>
            <a:extLst>
              <a:ext uri="{C572A759-6A51-4108-AA02-DFA0A04FC94B}">
                <ma14:wrappingTextBoxFlag xmlns:ma14="http://schemas.microsoft.com/office/mac/drawingml/2011/main" val="1"/>
              </a:ext>
            </a:extLst>
          </p:spPr>
          <p:txBody>
            <a:bodyPr wrap="none" lIns="76200" tIns="76200" rIns="76200" bIns="76200" numCol="1" anchor="t">
              <a:spAutoFit/>
            </a:bodyPr>
            <a:lstStyle>
              <a:lvl1pPr algn="l" defTabSz="2172273">
                <a:defRPr b="0" sz="3600">
                  <a:latin typeface="Helvetica Light"/>
                  <a:ea typeface="Helvetica Light"/>
                  <a:cs typeface="Helvetica Light"/>
                  <a:sym typeface="Helvetica Light"/>
                </a:defRPr>
              </a:lvl1pPr>
            </a:lstStyle>
            <a:p>
              <a:pPr/>
              <a:r>
                <a:t>“Sky”</a:t>
              </a:r>
            </a:p>
          </p:txBody>
        </p:sp>
        <p:grpSp>
          <p:nvGrpSpPr>
            <p:cNvPr id="791" name="Group"/>
            <p:cNvGrpSpPr/>
            <p:nvPr/>
          </p:nvGrpSpPr>
          <p:grpSpPr>
            <a:xfrm>
              <a:off x="0" y="0"/>
              <a:ext cx="819578" cy="1180191"/>
              <a:chOff x="0" y="0"/>
              <a:chExt cx="819577" cy="1180190"/>
            </a:xfrm>
          </p:grpSpPr>
          <p:pic>
            <p:nvPicPr>
              <p:cNvPr id="789" name="Image" descr="Image"/>
              <p:cNvPicPr>
                <a:picLocks noChangeAspect="1"/>
              </p:cNvPicPr>
              <p:nvPr/>
            </p:nvPicPr>
            <p:blipFill>
              <a:blip r:embed="rId3">
                <a:extLst/>
              </a:blip>
              <a:stretch>
                <a:fillRect/>
              </a:stretch>
            </p:blipFill>
            <p:spPr>
              <a:xfrm>
                <a:off x="0" y="0"/>
                <a:ext cx="819578" cy="1180191"/>
              </a:xfrm>
              <a:prstGeom prst="rect">
                <a:avLst/>
              </a:prstGeom>
              <a:ln w="12700" cap="flat">
                <a:noFill/>
                <a:miter lim="400000"/>
              </a:ln>
              <a:effectLst/>
            </p:spPr>
          </p:pic>
          <p:pic>
            <p:nvPicPr>
              <p:cNvPr id="790" name="f.pdf" descr="f.pdf"/>
              <p:cNvPicPr>
                <a:picLocks noChangeAspect="1"/>
              </p:cNvPicPr>
              <p:nvPr/>
            </p:nvPicPr>
            <p:blipFill>
              <a:blip r:embed="rId4">
                <a:extLst/>
              </a:blip>
              <a:stretch>
                <a:fillRect/>
              </a:stretch>
            </p:blipFill>
            <p:spPr>
              <a:xfrm>
                <a:off x="317158" y="424335"/>
                <a:ext cx="185262" cy="331521"/>
              </a:xfrm>
              <a:prstGeom prst="rect">
                <a:avLst/>
              </a:prstGeom>
              <a:ln w="12700" cap="flat">
                <a:noFill/>
                <a:miter lim="400000"/>
              </a:ln>
              <a:effectLst/>
            </p:spPr>
          </p:pic>
        </p:grpSp>
      </p:grpSp>
      <p:grpSp>
        <p:nvGrpSpPr>
          <p:cNvPr id="797" name="Group"/>
          <p:cNvGrpSpPr/>
          <p:nvPr/>
        </p:nvGrpSpPr>
        <p:grpSpPr>
          <a:xfrm>
            <a:off x="16177170" y="4288935"/>
            <a:ext cx="2762093" cy="1180192"/>
            <a:chOff x="0" y="0"/>
            <a:chExt cx="2762091" cy="1180190"/>
          </a:xfrm>
        </p:grpSpPr>
        <p:sp>
          <p:nvSpPr>
            <p:cNvPr id="793" name="“Bird”"/>
            <p:cNvSpPr txBox="1"/>
            <p:nvPr/>
          </p:nvSpPr>
          <p:spPr>
            <a:xfrm>
              <a:off x="1347971" y="209094"/>
              <a:ext cx="1414121" cy="762001"/>
            </a:xfrm>
            <a:prstGeom prst="rect">
              <a:avLst/>
            </a:prstGeom>
            <a:noFill/>
            <a:ln w="63500" cap="flat">
              <a:solidFill>
                <a:srgbClr val="000000"/>
              </a:solidFill>
              <a:prstDash val="solid"/>
              <a:round/>
            </a:ln>
            <a:effectLst/>
            <a:extLst>
              <a:ext uri="{C572A759-6A51-4108-AA02-DFA0A04FC94B}">
                <ma14:wrappingTextBoxFlag xmlns:ma14="http://schemas.microsoft.com/office/mac/drawingml/2011/main" val="1"/>
              </a:ext>
            </a:extLst>
          </p:spPr>
          <p:txBody>
            <a:bodyPr wrap="none" lIns="76200" tIns="76200" rIns="76200" bIns="76200" numCol="1" anchor="t">
              <a:spAutoFit/>
            </a:bodyPr>
            <a:lstStyle>
              <a:lvl1pPr algn="l" defTabSz="2172273">
                <a:defRPr b="0" sz="3600">
                  <a:latin typeface="Helvetica Light"/>
                  <a:ea typeface="Helvetica Light"/>
                  <a:cs typeface="Helvetica Light"/>
                  <a:sym typeface="Helvetica Light"/>
                </a:defRPr>
              </a:lvl1pPr>
            </a:lstStyle>
            <a:p>
              <a:pPr/>
              <a:r>
                <a:t>“Bird”</a:t>
              </a:r>
            </a:p>
          </p:txBody>
        </p:sp>
        <p:grpSp>
          <p:nvGrpSpPr>
            <p:cNvPr id="796" name="Group"/>
            <p:cNvGrpSpPr/>
            <p:nvPr/>
          </p:nvGrpSpPr>
          <p:grpSpPr>
            <a:xfrm>
              <a:off x="0" y="0"/>
              <a:ext cx="819578" cy="1180191"/>
              <a:chOff x="0" y="0"/>
              <a:chExt cx="819577" cy="1180190"/>
            </a:xfrm>
          </p:grpSpPr>
          <p:pic>
            <p:nvPicPr>
              <p:cNvPr id="794" name="Image" descr="Image"/>
              <p:cNvPicPr>
                <a:picLocks noChangeAspect="1"/>
              </p:cNvPicPr>
              <p:nvPr/>
            </p:nvPicPr>
            <p:blipFill>
              <a:blip r:embed="rId3">
                <a:extLst/>
              </a:blip>
              <a:stretch>
                <a:fillRect/>
              </a:stretch>
            </p:blipFill>
            <p:spPr>
              <a:xfrm>
                <a:off x="0" y="0"/>
                <a:ext cx="819578" cy="1180191"/>
              </a:xfrm>
              <a:prstGeom prst="rect">
                <a:avLst/>
              </a:prstGeom>
              <a:ln w="12700" cap="flat">
                <a:noFill/>
                <a:miter lim="400000"/>
              </a:ln>
              <a:effectLst/>
            </p:spPr>
          </p:pic>
          <p:pic>
            <p:nvPicPr>
              <p:cNvPr id="795" name="f.pdf" descr="f.pdf"/>
              <p:cNvPicPr>
                <a:picLocks noChangeAspect="1"/>
              </p:cNvPicPr>
              <p:nvPr/>
            </p:nvPicPr>
            <p:blipFill>
              <a:blip r:embed="rId4">
                <a:extLst/>
              </a:blip>
              <a:stretch>
                <a:fillRect/>
              </a:stretch>
            </p:blipFill>
            <p:spPr>
              <a:xfrm>
                <a:off x="317158" y="424335"/>
                <a:ext cx="185262" cy="331521"/>
              </a:xfrm>
              <a:prstGeom prst="rect">
                <a:avLst/>
              </a:prstGeom>
              <a:ln w="12700" cap="flat">
                <a:noFill/>
                <a:miter lim="400000"/>
              </a:ln>
              <a:effectLst/>
            </p:spPr>
          </p:pic>
        </p:grpSp>
      </p:grpSp>
      <p:grpSp>
        <p:nvGrpSpPr>
          <p:cNvPr id="802" name="Group"/>
          <p:cNvGrpSpPr/>
          <p:nvPr/>
        </p:nvGrpSpPr>
        <p:grpSpPr>
          <a:xfrm>
            <a:off x="16177170" y="2655977"/>
            <a:ext cx="2762093" cy="1180191"/>
            <a:chOff x="0" y="0"/>
            <a:chExt cx="2762091" cy="1180190"/>
          </a:xfrm>
        </p:grpSpPr>
        <p:sp>
          <p:nvSpPr>
            <p:cNvPr id="798" name="“Bird”"/>
            <p:cNvSpPr txBox="1"/>
            <p:nvPr/>
          </p:nvSpPr>
          <p:spPr>
            <a:xfrm>
              <a:off x="1347971" y="209094"/>
              <a:ext cx="1414121" cy="762001"/>
            </a:xfrm>
            <a:prstGeom prst="rect">
              <a:avLst/>
            </a:prstGeom>
            <a:noFill/>
            <a:ln w="63500" cap="flat">
              <a:solidFill>
                <a:srgbClr val="000000"/>
              </a:solidFill>
              <a:prstDash val="solid"/>
              <a:round/>
            </a:ln>
            <a:effectLst/>
            <a:extLst>
              <a:ext uri="{C572A759-6A51-4108-AA02-DFA0A04FC94B}">
                <ma14:wrappingTextBoxFlag xmlns:ma14="http://schemas.microsoft.com/office/mac/drawingml/2011/main" val="1"/>
              </a:ext>
            </a:extLst>
          </p:spPr>
          <p:txBody>
            <a:bodyPr wrap="none" lIns="76200" tIns="76200" rIns="76200" bIns="76200" numCol="1" anchor="t">
              <a:spAutoFit/>
            </a:bodyPr>
            <a:lstStyle>
              <a:lvl1pPr algn="l" defTabSz="2172273">
                <a:defRPr b="0" sz="3600">
                  <a:latin typeface="Helvetica Light"/>
                  <a:ea typeface="Helvetica Light"/>
                  <a:cs typeface="Helvetica Light"/>
                  <a:sym typeface="Helvetica Light"/>
                </a:defRPr>
              </a:lvl1pPr>
            </a:lstStyle>
            <a:p>
              <a:pPr/>
              <a:r>
                <a:t>“Bird”</a:t>
              </a:r>
            </a:p>
          </p:txBody>
        </p:sp>
        <p:grpSp>
          <p:nvGrpSpPr>
            <p:cNvPr id="801" name="Group"/>
            <p:cNvGrpSpPr/>
            <p:nvPr/>
          </p:nvGrpSpPr>
          <p:grpSpPr>
            <a:xfrm>
              <a:off x="0" y="0"/>
              <a:ext cx="819578" cy="1180191"/>
              <a:chOff x="0" y="0"/>
              <a:chExt cx="819577" cy="1180190"/>
            </a:xfrm>
          </p:grpSpPr>
          <p:pic>
            <p:nvPicPr>
              <p:cNvPr id="799" name="Image" descr="Image"/>
              <p:cNvPicPr>
                <a:picLocks noChangeAspect="1"/>
              </p:cNvPicPr>
              <p:nvPr/>
            </p:nvPicPr>
            <p:blipFill>
              <a:blip r:embed="rId3">
                <a:extLst/>
              </a:blip>
              <a:stretch>
                <a:fillRect/>
              </a:stretch>
            </p:blipFill>
            <p:spPr>
              <a:xfrm>
                <a:off x="0" y="0"/>
                <a:ext cx="819578" cy="1180191"/>
              </a:xfrm>
              <a:prstGeom prst="rect">
                <a:avLst/>
              </a:prstGeom>
              <a:ln w="12700" cap="flat">
                <a:noFill/>
                <a:miter lim="400000"/>
              </a:ln>
              <a:effectLst/>
            </p:spPr>
          </p:pic>
          <p:pic>
            <p:nvPicPr>
              <p:cNvPr id="800" name="f.pdf" descr="f.pdf"/>
              <p:cNvPicPr>
                <a:picLocks noChangeAspect="1"/>
              </p:cNvPicPr>
              <p:nvPr/>
            </p:nvPicPr>
            <p:blipFill>
              <a:blip r:embed="rId4">
                <a:extLst/>
              </a:blip>
              <a:stretch>
                <a:fillRect/>
              </a:stretch>
            </p:blipFill>
            <p:spPr>
              <a:xfrm>
                <a:off x="317158" y="424335"/>
                <a:ext cx="185262" cy="331521"/>
              </a:xfrm>
              <a:prstGeom prst="rect">
                <a:avLst/>
              </a:prstGeom>
              <a:ln w="12700" cap="flat">
                <a:noFill/>
                <a:miter lim="400000"/>
              </a:ln>
              <a:effectLst/>
            </p:spPr>
          </p:pic>
        </p:grpSp>
      </p:grpSp>
      <p:sp>
        <p:nvSpPr>
          <p:cNvPr id="803" name="What’s the object class of the center pixel?"/>
          <p:cNvSpPr txBox="1"/>
          <p:nvPr/>
        </p:nvSpPr>
        <p:spPr>
          <a:xfrm>
            <a:off x="12582350" y="891245"/>
            <a:ext cx="10314712" cy="777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4200">
                <a:latin typeface="Helvetica Light"/>
                <a:ea typeface="Helvetica Light"/>
                <a:cs typeface="Helvetica Light"/>
                <a:sym typeface="Helvetica Light"/>
              </a:defRPr>
            </a:lvl1pPr>
          </a:lstStyle>
          <a:p>
            <a:pPr/>
            <a:r>
              <a:t>What’s the object class of the center pixel?</a:t>
            </a:r>
          </a:p>
        </p:txBody>
      </p:sp>
      <p:sp>
        <p:nvSpPr>
          <p:cNvPr id="804" name="TextBox 20"/>
          <p:cNvSpPr txBox="1"/>
          <p:nvPr/>
        </p:nvSpPr>
        <p:spPr>
          <a:xfrm>
            <a:off x="12564677" y="9235161"/>
            <a:ext cx="9048538" cy="1612998"/>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defRPr b="0" sz="4800">
                <a:latin typeface="Helvetica Neue Light"/>
                <a:ea typeface="Helvetica Neue Light"/>
                <a:cs typeface="Helvetica Neue Light"/>
                <a:sym typeface="Helvetica Neue Light"/>
              </a:defRPr>
            </a:lvl1pPr>
          </a:lstStyle>
          <a:p>
            <a:pPr/>
            <a:r>
              <a:t>Translation invariance: process each patch in the same way.</a:t>
            </a:r>
          </a:p>
        </p:txBody>
      </p:sp>
      <p:grpSp>
        <p:nvGrpSpPr>
          <p:cNvPr id="824" name="Group"/>
          <p:cNvGrpSpPr/>
          <p:nvPr/>
        </p:nvGrpSpPr>
        <p:grpSpPr>
          <a:xfrm>
            <a:off x="1104835" y="8899815"/>
            <a:ext cx="9193886" cy="4197395"/>
            <a:chOff x="0" y="0"/>
            <a:chExt cx="9193885" cy="4197393"/>
          </a:xfrm>
        </p:grpSpPr>
        <p:sp>
          <p:nvSpPr>
            <p:cNvPr id="805" name="TextBox 20"/>
            <p:cNvSpPr/>
            <p:nvPr/>
          </p:nvSpPr>
          <p:spPr>
            <a:xfrm>
              <a:off x="0" y="2507726"/>
              <a:ext cx="1270000"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p>
              <a:pPr algn="l" defTabSz="1828800">
                <a:defRPr b="0" sz="4800">
                  <a:latin typeface="Helvetica Neue Light"/>
                  <a:ea typeface="Helvetica Neue Light"/>
                  <a:cs typeface="Helvetica Neue Light"/>
                  <a:sym typeface="Helvetica Neue Light"/>
                </a:defRPr>
              </a:pPr>
              <a:r>
                <a:t>An </a:t>
              </a:r>
              <a:r>
                <a:rPr i="1">
                  <a:latin typeface="+mn-lt"/>
                  <a:ea typeface="+mn-ea"/>
                  <a:cs typeface="+mn-cs"/>
                  <a:sym typeface="Helvetica Neue"/>
                </a:rPr>
                <a:t>equivariant </a:t>
              </a:r>
              <a:r>
                <a:t>mapping:</a:t>
              </a:r>
            </a:p>
          </p:txBody>
        </p:sp>
        <p:pic>
          <p:nvPicPr>
            <p:cNvPr id="806" name="f(_texttt_transl.pdf" descr="f(_texttt_transl.pdf"/>
            <p:cNvPicPr>
              <a:picLocks noChangeAspect="1"/>
            </p:cNvPicPr>
            <p:nvPr/>
          </p:nvPicPr>
          <p:blipFill>
            <a:blip r:embed="rId5">
              <a:extLst/>
            </a:blip>
            <a:stretch>
              <a:fillRect/>
            </a:stretch>
          </p:blipFill>
          <p:spPr>
            <a:xfrm>
              <a:off x="0" y="3607837"/>
              <a:ext cx="9193886" cy="589557"/>
            </a:xfrm>
            <a:prstGeom prst="rect">
              <a:avLst/>
            </a:prstGeom>
            <a:ln w="12700" cap="flat">
              <a:noFill/>
              <a:miter lim="400000"/>
            </a:ln>
            <a:effectLst/>
          </p:spPr>
        </p:pic>
        <p:grpSp>
          <p:nvGrpSpPr>
            <p:cNvPr id="823" name="Group"/>
            <p:cNvGrpSpPr/>
            <p:nvPr/>
          </p:nvGrpSpPr>
          <p:grpSpPr>
            <a:xfrm>
              <a:off x="598801" y="0"/>
              <a:ext cx="7996283" cy="2207489"/>
              <a:chOff x="0" y="0"/>
              <a:chExt cx="7996281" cy="2207488"/>
            </a:xfrm>
          </p:grpSpPr>
          <p:sp>
            <p:nvSpPr>
              <p:cNvPr id="807" name="Rectangle"/>
              <p:cNvSpPr/>
              <p:nvPr/>
            </p:nvSpPr>
            <p:spPr>
              <a:xfrm>
                <a:off x="4503889" y="10276"/>
                <a:ext cx="3485325" cy="2186936"/>
              </a:xfrm>
              <a:prstGeom prst="rect">
                <a:avLst/>
              </a:prstGeom>
              <a:solidFill>
                <a:schemeClr val="accent1"/>
              </a:solidFill>
              <a:ln w="12700" cap="flat">
                <a:noFill/>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808" name="Rectangle"/>
              <p:cNvSpPr/>
              <p:nvPr/>
            </p:nvSpPr>
            <p:spPr>
              <a:xfrm>
                <a:off x="4496820" y="3726"/>
                <a:ext cx="3499462" cy="2200036"/>
              </a:xfrm>
              <a:prstGeom prst="rect">
                <a:avLst/>
              </a:prstGeom>
              <a:noFill/>
              <a:ln w="50800" cap="flat">
                <a:solidFill>
                  <a:srgbClr val="000000"/>
                </a:solidFill>
                <a:prstDash val="solid"/>
                <a:round/>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pic>
            <p:nvPicPr>
              <p:cNvPr id="809" name="Picture 3" descr="Picture 3"/>
              <p:cNvPicPr>
                <a:picLocks noChangeAspect="1"/>
              </p:cNvPicPr>
              <p:nvPr/>
            </p:nvPicPr>
            <p:blipFill>
              <a:blip r:embed="rId2">
                <a:extLst/>
              </a:blip>
              <a:srcRect l="4946" t="4814" r="4946" b="11324"/>
              <a:stretch>
                <a:fillRect/>
              </a:stretch>
            </p:blipFill>
            <p:spPr>
              <a:xfrm>
                <a:off x="0" y="0"/>
                <a:ext cx="3503549" cy="2207489"/>
              </a:xfrm>
              <a:prstGeom prst="rect">
                <a:avLst/>
              </a:prstGeom>
              <a:ln w="50800" cap="flat">
                <a:solidFill>
                  <a:srgbClr val="000000"/>
                </a:solidFill>
                <a:prstDash val="solid"/>
                <a:miter lim="400000"/>
              </a:ln>
              <a:effectLst/>
            </p:spPr>
          </p:pic>
          <p:grpSp>
            <p:nvGrpSpPr>
              <p:cNvPr id="812" name="Group"/>
              <p:cNvGrpSpPr/>
              <p:nvPr/>
            </p:nvGrpSpPr>
            <p:grpSpPr>
              <a:xfrm>
                <a:off x="3658767" y="609761"/>
                <a:ext cx="698982" cy="1006533"/>
                <a:chOff x="0" y="0"/>
                <a:chExt cx="698980" cy="1006531"/>
              </a:xfrm>
            </p:grpSpPr>
            <p:pic>
              <p:nvPicPr>
                <p:cNvPr id="810" name="Image" descr="Image"/>
                <p:cNvPicPr>
                  <a:picLocks noChangeAspect="1"/>
                </p:cNvPicPr>
                <p:nvPr/>
              </p:nvPicPr>
              <p:blipFill>
                <a:blip r:embed="rId3">
                  <a:extLst/>
                </a:blip>
                <a:stretch>
                  <a:fillRect/>
                </a:stretch>
              </p:blipFill>
              <p:spPr>
                <a:xfrm>
                  <a:off x="0" y="0"/>
                  <a:ext cx="698981" cy="1006532"/>
                </a:xfrm>
                <a:prstGeom prst="rect">
                  <a:avLst/>
                </a:prstGeom>
                <a:ln w="12700" cap="flat">
                  <a:noFill/>
                  <a:miter lim="400000"/>
                </a:ln>
                <a:effectLst/>
              </p:spPr>
            </p:pic>
            <p:pic>
              <p:nvPicPr>
                <p:cNvPr id="811" name="f.pdf" descr="f.pdf"/>
                <p:cNvPicPr>
                  <a:picLocks noChangeAspect="1"/>
                </p:cNvPicPr>
                <p:nvPr/>
              </p:nvPicPr>
              <p:blipFill>
                <a:blip r:embed="rId4">
                  <a:extLst/>
                </a:blip>
                <a:stretch>
                  <a:fillRect/>
                </a:stretch>
              </p:blipFill>
              <p:spPr>
                <a:xfrm>
                  <a:off x="270489" y="361896"/>
                  <a:ext cx="158002" cy="282739"/>
                </a:xfrm>
                <a:prstGeom prst="rect">
                  <a:avLst/>
                </a:prstGeom>
                <a:ln w="12700" cap="flat">
                  <a:noFill/>
                  <a:miter lim="400000"/>
                </a:ln>
                <a:effectLst/>
              </p:spPr>
            </p:pic>
          </p:grpSp>
          <p:sp>
            <p:nvSpPr>
              <p:cNvPr id="813" name="Shape"/>
              <p:cNvSpPr/>
              <p:nvPr/>
            </p:nvSpPr>
            <p:spPr>
              <a:xfrm>
                <a:off x="4502399" y="1634573"/>
                <a:ext cx="166922" cy="2741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427"/>
                    </a:moveTo>
                    <a:lnTo>
                      <a:pt x="5611" y="13476"/>
                    </a:lnTo>
                    <a:lnTo>
                      <a:pt x="11204" y="17663"/>
                    </a:lnTo>
                    <a:lnTo>
                      <a:pt x="13949" y="21600"/>
                    </a:lnTo>
                    <a:lnTo>
                      <a:pt x="21600" y="20480"/>
                    </a:lnTo>
                    <a:lnTo>
                      <a:pt x="19709" y="17891"/>
                    </a:lnTo>
                    <a:lnTo>
                      <a:pt x="9749" y="7886"/>
                    </a:lnTo>
                    <a:lnTo>
                      <a:pt x="16692" y="8431"/>
                    </a:lnTo>
                    <a:lnTo>
                      <a:pt x="5805" y="4567"/>
                    </a:lnTo>
                    <a:lnTo>
                      <a:pt x="301" y="0"/>
                    </a:lnTo>
                    <a:lnTo>
                      <a:pt x="0" y="10427"/>
                    </a:lnTo>
                    <a:close/>
                  </a:path>
                </a:pathLst>
              </a:custGeom>
              <a:solidFill>
                <a:srgbClr val="D6D5D5"/>
              </a:solidFill>
              <a:ln w="127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814" name="Shape"/>
              <p:cNvSpPr/>
              <p:nvPr/>
            </p:nvSpPr>
            <p:spPr>
              <a:xfrm>
                <a:off x="4595545" y="1597276"/>
                <a:ext cx="298968" cy="4051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33" y="10349"/>
                    </a:moveTo>
                    <a:lnTo>
                      <a:pt x="0" y="8484"/>
                    </a:lnTo>
                    <a:lnTo>
                      <a:pt x="5561" y="8820"/>
                    </a:lnTo>
                    <a:lnTo>
                      <a:pt x="6182" y="7497"/>
                    </a:lnTo>
                    <a:lnTo>
                      <a:pt x="7826" y="7421"/>
                    </a:lnTo>
                    <a:lnTo>
                      <a:pt x="6804" y="0"/>
                    </a:lnTo>
                    <a:lnTo>
                      <a:pt x="10497" y="359"/>
                    </a:lnTo>
                    <a:lnTo>
                      <a:pt x="13150" y="2736"/>
                    </a:lnTo>
                    <a:lnTo>
                      <a:pt x="14549" y="5002"/>
                    </a:lnTo>
                    <a:lnTo>
                      <a:pt x="14340" y="7876"/>
                    </a:lnTo>
                    <a:lnTo>
                      <a:pt x="14638" y="10474"/>
                    </a:lnTo>
                    <a:lnTo>
                      <a:pt x="18470" y="10428"/>
                    </a:lnTo>
                    <a:lnTo>
                      <a:pt x="21600" y="12944"/>
                    </a:lnTo>
                    <a:lnTo>
                      <a:pt x="15443" y="11569"/>
                    </a:lnTo>
                    <a:lnTo>
                      <a:pt x="17632" y="15096"/>
                    </a:lnTo>
                    <a:lnTo>
                      <a:pt x="17538" y="17382"/>
                    </a:lnTo>
                    <a:lnTo>
                      <a:pt x="18599" y="19739"/>
                    </a:lnTo>
                    <a:lnTo>
                      <a:pt x="18392" y="20873"/>
                    </a:lnTo>
                    <a:lnTo>
                      <a:pt x="17521" y="19640"/>
                    </a:lnTo>
                    <a:lnTo>
                      <a:pt x="16808" y="21600"/>
                    </a:lnTo>
                    <a:lnTo>
                      <a:pt x="15123" y="20718"/>
                    </a:lnTo>
                    <a:lnTo>
                      <a:pt x="14049" y="20768"/>
                    </a:lnTo>
                    <a:lnTo>
                      <a:pt x="12744" y="20298"/>
                    </a:lnTo>
                    <a:lnTo>
                      <a:pt x="12617" y="18837"/>
                    </a:lnTo>
                    <a:cubicBezTo>
                      <a:pt x="12610" y="18787"/>
                      <a:pt x="12603" y="18736"/>
                      <a:pt x="12595" y="18686"/>
                    </a:cubicBezTo>
                    <a:cubicBezTo>
                      <a:pt x="12283" y="16629"/>
                      <a:pt x="11507" y="14625"/>
                      <a:pt x="10299" y="12756"/>
                    </a:cubicBezTo>
                    <a:lnTo>
                      <a:pt x="9460" y="11317"/>
                    </a:lnTo>
                    <a:lnTo>
                      <a:pt x="9291" y="10630"/>
                    </a:lnTo>
                    <a:lnTo>
                      <a:pt x="8480" y="11543"/>
                    </a:lnTo>
                    <a:lnTo>
                      <a:pt x="6721" y="11167"/>
                    </a:lnTo>
                    <a:lnTo>
                      <a:pt x="6090" y="10030"/>
                    </a:lnTo>
                    <a:lnTo>
                      <a:pt x="2435" y="9438"/>
                    </a:lnTo>
                    <a:lnTo>
                      <a:pt x="1433" y="10349"/>
                    </a:lnTo>
                    <a:close/>
                  </a:path>
                </a:pathLst>
              </a:custGeom>
              <a:solidFill>
                <a:srgbClr val="D6D5D5"/>
              </a:solidFill>
              <a:ln w="127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815" name="Shape"/>
              <p:cNvSpPr/>
              <p:nvPr/>
            </p:nvSpPr>
            <p:spPr>
              <a:xfrm>
                <a:off x="4687107" y="1488895"/>
                <a:ext cx="329003" cy="4049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947" y="6020"/>
                    </a:moveTo>
                    <a:lnTo>
                      <a:pt x="2947" y="4507"/>
                    </a:lnTo>
                    <a:lnTo>
                      <a:pt x="0" y="1609"/>
                    </a:lnTo>
                    <a:lnTo>
                      <a:pt x="2354" y="2388"/>
                    </a:lnTo>
                    <a:lnTo>
                      <a:pt x="1286" y="749"/>
                    </a:lnTo>
                    <a:lnTo>
                      <a:pt x="4087" y="1884"/>
                    </a:lnTo>
                    <a:lnTo>
                      <a:pt x="1722" y="0"/>
                    </a:lnTo>
                    <a:lnTo>
                      <a:pt x="4536" y="327"/>
                    </a:lnTo>
                    <a:lnTo>
                      <a:pt x="5850" y="2117"/>
                    </a:lnTo>
                    <a:lnTo>
                      <a:pt x="11301" y="9561"/>
                    </a:lnTo>
                    <a:lnTo>
                      <a:pt x="11915" y="11205"/>
                    </a:lnTo>
                    <a:lnTo>
                      <a:pt x="13870" y="9969"/>
                    </a:lnTo>
                    <a:lnTo>
                      <a:pt x="16629" y="11715"/>
                    </a:lnTo>
                    <a:lnTo>
                      <a:pt x="13790" y="11865"/>
                    </a:lnTo>
                    <a:lnTo>
                      <a:pt x="17069" y="14947"/>
                    </a:lnTo>
                    <a:lnTo>
                      <a:pt x="19471" y="17640"/>
                    </a:lnTo>
                    <a:cubicBezTo>
                      <a:pt x="19826" y="18022"/>
                      <a:pt x="20181" y="18405"/>
                      <a:pt x="20535" y="18787"/>
                    </a:cubicBezTo>
                    <a:cubicBezTo>
                      <a:pt x="20890" y="19169"/>
                      <a:pt x="21245" y="19552"/>
                      <a:pt x="21600" y="19934"/>
                    </a:cubicBezTo>
                    <a:lnTo>
                      <a:pt x="20512" y="20516"/>
                    </a:lnTo>
                    <a:lnTo>
                      <a:pt x="19425" y="21109"/>
                    </a:lnTo>
                    <a:lnTo>
                      <a:pt x="18593" y="19367"/>
                    </a:lnTo>
                    <a:lnTo>
                      <a:pt x="18372" y="21600"/>
                    </a:lnTo>
                    <a:lnTo>
                      <a:pt x="17518" y="20448"/>
                    </a:lnTo>
                    <a:lnTo>
                      <a:pt x="16892" y="20978"/>
                    </a:lnTo>
                    <a:lnTo>
                      <a:pt x="15706" y="18687"/>
                    </a:lnTo>
                    <a:lnTo>
                      <a:pt x="13879" y="17057"/>
                    </a:lnTo>
                    <a:lnTo>
                      <a:pt x="10482" y="14854"/>
                    </a:lnTo>
                    <a:lnTo>
                      <a:pt x="9027" y="12925"/>
                    </a:lnTo>
                    <a:lnTo>
                      <a:pt x="8559" y="12657"/>
                    </a:lnTo>
                    <a:lnTo>
                      <a:pt x="7530" y="13379"/>
                    </a:lnTo>
                    <a:lnTo>
                      <a:pt x="7516" y="11445"/>
                    </a:lnTo>
                    <a:lnTo>
                      <a:pt x="5813" y="8581"/>
                    </a:lnTo>
                    <a:lnTo>
                      <a:pt x="2947" y="6020"/>
                    </a:lnTo>
                    <a:close/>
                  </a:path>
                </a:pathLst>
              </a:custGeom>
              <a:solidFill>
                <a:srgbClr val="D6D5D5"/>
              </a:solidFill>
              <a:ln w="127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816" name="Shape"/>
              <p:cNvSpPr/>
              <p:nvPr/>
            </p:nvSpPr>
            <p:spPr>
              <a:xfrm>
                <a:off x="5169207" y="1272534"/>
                <a:ext cx="444950" cy="4360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56" y="16083"/>
                    </a:moveTo>
                    <a:lnTo>
                      <a:pt x="3595" y="15400"/>
                    </a:lnTo>
                    <a:lnTo>
                      <a:pt x="6409" y="14279"/>
                    </a:lnTo>
                    <a:lnTo>
                      <a:pt x="8715" y="15293"/>
                    </a:lnTo>
                    <a:lnTo>
                      <a:pt x="8615" y="13703"/>
                    </a:lnTo>
                    <a:lnTo>
                      <a:pt x="10449" y="14817"/>
                    </a:lnTo>
                    <a:lnTo>
                      <a:pt x="12370" y="16731"/>
                    </a:lnTo>
                    <a:lnTo>
                      <a:pt x="14291" y="17578"/>
                    </a:lnTo>
                    <a:lnTo>
                      <a:pt x="15797" y="18785"/>
                    </a:lnTo>
                    <a:lnTo>
                      <a:pt x="17443" y="19983"/>
                    </a:lnTo>
                    <a:lnTo>
                      <a:pt x="18517" y="21593"/>
                    </a:lnTo>
                    <a:lnTo>
                      <a:pt x="18703" y="20911"/>
                    </a:lnTo>
                    <a:lnTo>
                      <a:pt x="19541" y="21600"/>
                    </a:lnTo>
                    <a:lnTo>
                      <a:pt x="19407" y="20479"/>
                    </a:lnTo>
                    <a:lnTo>
                      <a:pt x="20699" y="21412"/>
                    </a:lnTo>
                    <a:lnTo>
                      <a:pt x="19660" y="19449"/>
                    </a:lnTo>
                    <a:lnTo>
                      <a:pt x="21600" y="20653"/>
                    </a:lnTo>
                    <a:lnTo>
                      <a:pt x="20254" y="19314"/>
                    </a:lnTo>
                    <a:lnTo>
                      <a:pt x="21565" y="19469"/>
                    </a:lnTo>
                    <a:lnTo>
                      <a:pt x="18470" y="17483"/>
                    </a:lnTo>
                    <a:lnTo>
                      <a:pt x="16876" y="15686"/>
                    </a:lnTo>
                    <a:lnTo>
                      <a:pt x="14384" y="14010"/>
                    </a:lnTo>
                    <a:lnTo>
                      <a:pt x="12043" y="12902"/>
                    </a:lnTo>
                    <a:lnTo>
                      <a:pt x="12967" y="12288"/>
                    </a:lnTo>
                    <a:lnTo>
                      <a:pt x="14273" y="12583"/>
                    </a:lnTo>
                    <a:lnTo>
                      <a:pt x="15234" y="13227"/>
                    </a:lnTo>
                    <a:lnTo>
                      <a:pt x="13044" y="11239"/>
                    </a:lnTo>
                    <a:lnTo>
                      <a:pt x="12446" y="10961"/>
                    </a:lnTo>
                    <a:lnTo>
                      <a:pt x="11799" y="11317"/>
                    </a:lnTo>
                    <a:lnTo>
                      <a:pt x="11260" y="11816"/>
                    </a:lnTo>
                    <a:lnTo>
                      <a:pt x="10483" y="10884"/>
                    </a:lnTo>
                    <a:lnTo>
                      <a:pt x="9235" y="9901"/>
                    </a:lnTo>
                    <a:lnTo>
                      <a:pt x="7178" y="6357"/>
                    </a:lnTo>
                    <a:lnTo>
                      <a:pt x="6394" y="5027"/>
                    </a:lnTo>
                    <a:lnTo>
                      <a:pt x="3852" y="2693"/>
                    </a:lnTo>
                    <a:lnTo>
                      <a:pt x="3181" y="1779"/>
                    </a:lnTo>
                    <a:cubicBezTo>
                      <a:pt x="3092" y="1632"/>
                      <a:pt x="3003" y="1486"/>
                      <a:pt x="2914" y="1340"/>
                    </a:cubicBezTo>
                    <a:cubicBezTo>
                      <a:pt x="2825" y="1193"/>
                      <a:pt x="2736" y="1047"/>
                      <a:pt x="2647" y="900"/>
                    </a:cubicBezTo>
                    <a:cubicBezTo>
                      <a:pt x="2469" y="607"/>
                      <a:pt x="2290" y="314"/>
                      <a:pt x="2112" y="21"/>
                    </a:cubicBezTo>
                    <a:lnTo>
                      <a:pt x="1339" y="0"/>
                    </a:lnTo>
                    <a:lnTo>
                      <a:pt x="1793" y="1077"/>
                    </a:lnTo>
                    <a:lnTo>
                      <a:pt x="815" y="326"/>
                    </a:lnTo>
                    <a:lnTo>
                      <a:pt x="1014" y="1632"/>
                    </a:lnTo>
                    <a:lnTo>
                      <a:pt x="35" y="537"/>
                    </a:lnTo>
                    <a:lnTo>
                      <a:pt x="469" y="1958"/>
                    </a:lnTo>
                    <a:lnTo>
                      <a:pt x="0" y="2582"/>
                    </a:lnTo>
                    <a:lnTo>
                      <a:pt x="1912" y="3459"/>
                    </a:lnTo>
                    <a:lnTo>
                      <a:pt x="3391" y="6517"/>
                    </a:lnTo>
                    <a:lnTo>
                      <a:pt x="4667" y="8905"/>
                    </a:lnTo>
                    <a:lnTo>
                      <a:pt x="6204" y="10435"/>
                    </a:lnTo>
                    <a:lnTo>
                      <a:pt x="7715" y="11725"/>
                    </a:lnTo>
                    <a:lnTo>
                      <a:pt x="6682" y="12047"/>
                    </a:lnTo>
                    <a:lnTo>
                      <a:pt x="5456" y="11542"/>
                    </a:lnTo>
                    <a:lnTo>
                      <a:pt x="5173" y="11542"/>
                    </a:lnTo>
                    <a:lnTo>
                      <a:pt x="5573" y="12737"/>
                    </a:lnTo>
                    <a:lnTo>
                      <a:pt x="5514" y="13553"/>
                    </a:lnTo>
                    <a:lnTo>
                      <a:pt x="3744" y="14365"/>
                    </a:lnTo>
                    <a:lnTo>
                      <a:pt x="2901" y="14611"/>
                    </a:lnTo>
                    <a:lnTo>
                      <a:pt x="1956" y="16083"/>
                    </a:lnTo>
                    <a:close/>
                  </a:path>
                </a:pathLst>
              </a:custGeom>
              <a:solidFill>
                <a:srgbClr val="D6D5D5"/>
              </a:solidFill>
              <a:ln w="127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817" name="Shape"/>
              <p:cNvSpPr/>
              <p:nvPr/>
            </p:nvSpPr>
            <p:spPr>
              <a:xfrm>
                <a:off x="5451967" y="1277964"/>
                <a:ext cx="312924" cy="4123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1904"/>
                    </a:moveTo>
                    <a:lnTo>
                      <a:pt x="2311" y="12395"/>
                    </a:lnTo>
                    <a:lnTo>
                      <a:pt x="5307" y="12158"/>
                    </a:lnTo>
                    <a:lnTo>
                      <a:pt x="6745" y="13206"/>
                    </a:lnTo>
                    <a:lnTo>
                      <a:pt x="8398" y="13498"/>
                    </a:lnTo>
                    <a:lnTo>
                      <a:pt x="9085" y="12302"/>
                    </a:lnTo>
                    <a:lnTo>
                      <a:pt x="10481" y="14165"/>
                    </a:lnTo>
                    <a:lnTo>
                      <a:pt x="12169" y="15885"/>
                    </a:lnTo>
                    <a:lnTo>
                      <a:pt x="13786" y="16573"/>
                    </a:lnTo>
                    <a:lnTo>
                      <a:pt x="14651" y="17644"/>
                    </a:lnTo>
                    <a:lnTo>
                      <a:pt x="16249" y="19427"/>
                    </a:lnTo>
                    <a:lnTo>
                      <a:pt x="16225" y="20715"/>
                    </a:lnTo>
                    <a:lnTo>
                      <a:pt x="16986" y="21600"/>
                    </a:lnTo>
                    <a:lnTo>
                      <a:pt x="17405" y="20007"/>
                    </a:lnTo>
                    <a:lnTo>
                      <a:pt x="18266" y="21575"/>
                    </a:lnTo>
                    <a:lnTo>
                      <a:pt x="18838" y="20185"/>
                    </a:lnTo>
                    <a:lnTo>
                      <a:pt x="19767" y="21469"/>
                    </a:lnTo>
                    <a:lnTo>
                      <a:pt x="20504" y="20390"/>
                    </a:lnTo>
                    <a:lnTo>
                      <a:pt x="21600" y="20376"/>
                    </a:lnTo>
                    <a:lnTo>
                      <a:pt x="19725" y="18330"/>
                    </a:lnTo>
                    <a:lnTo>
                      <a:pt x="18667" y="16150"/>
                    </a:lnTo>
                    <a:lnTo>
                      <a:pt x="17351" y="14632"/>
                    </a:lnTo>
                    <a:lnTo>
                      <a:pt x="16113" y="13634"/>
                    </a:lnTo>
                    <a:lnTo>
                      <a:pt x="14801" y="12496"/>
                    </a:lnTo>
                    <a:lnTo>
                      <a:pt x="17052" y="12284"/>
                    </a:lnTo>
                    <a:lnTo>
                      <a:pt x="18444" y="12905"/>
                    </a:lnTo>
                    <a:lnTo>
                      <a:pt x="19970" y="12919"/>
                    </a:lnTo>
                    <a:lnTo>
                      <a:pt x="16167" y="11027"/>
                    </a:lnTo>
                    <a:lnTo>
                      <a:pt x="15413" y="10533"/>
                    </a:lnTo>
                    <a:lnTo>
                      <a:pt x="14211" y="10987"/>
                    </a:lnTo>
                    <a:lnTo>
                      <a:pt x="13083" y="11335"/>
                    </a:lnTo>
                    <a:lnTo>
                      <a:pt x="13005" y="10198"/>
                    </a:lnTo>
                    <a:lnTo>
                      <a:pt x="11594" y="8877"/>
                    </a:lnTo>
                    <a:lnTo>
                      <a:pt x="10048" y="6509"/>
                    </a:lnTo>
                    <a:lnTo>
                      <a:pt x="9414" y="4583"/>
                    </a:lnTo>
                    <a:lnTo>
                      <a:pt x="7514" y="3239"/>
                    </a:lnTo>
                    <a:lnTo>
                      <a:pt x="6338" y="1985"/>
                    </a:lnTo>
                    <a:lnTo>
                      <a:pt x="4490" y="202"/>
                    </a:lnTo>
                    <a:lnTo>
                      <a:pt x="5028" y="1895"/>
                    </a:lnTo>
                    <a:cubicBezTo>
                      <a:pt x="4654" y="1579"/>
                      <a:pt x="4279" y="1264"/>
                      <a:pt x="3904" y="948"/>
                    </a:cubicBezTo>
                    <a:cubicBezTo>
                      <a:pt x="3529" y="632"/>
                      <a:pt x="3154" y="316"/>
                      <a:pt x="2779" y="0"/>
                    </a:cubicBezTo>
                    <a:lnTo>
                      <a:pt x="3054" y="1506"/>
                    </a:lnTo>
                    <a:lnTo>
                      <a:pt x="1769" y="1829"/>
                    </a:lnTo>
                    <a:lnTo>
                      <a:pt x="2724" y="3446"/>
                    </a:lnTo>
                    <a:lnTo>
                      <a:pt x="4619" y="5423"/>
                    </a:lnTo>
                    <a:lnTo>
                      <a:pt x="4680" y="6923"/>
                    </a:lnTo>
                    <a:lnTo>
                      <a:pt x="6230" y="9063"/>
                    </a:lnTo>
                    <a:lnTo>
                      <a:pt x="7221" y="10367"/>
                    </a:lnTo>
                    <a:lnTo>
                      <a:pt x="5117" y="10226"/>
                    </a:lnTo>
                    <a:lnTo>
                      <a:pt x="4675" y="11857"/>
                    </a:lnTo>
                    <a:lnTo>
                      <a:pt x="983" y="11537"/>
                    </a:lnTo>
                    <a:lnTo>
                      <a:pt x="0" y="11904"/>
                    </a:lnTo>
                    <a:close/>
                  </a:path>
                </a:pathLst>
              </a:custGeom>
              <a:solidFill>
                <a:srgbClr val="D6D5D5"/>
              </a:solidFill>
              <a:ln w="127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818" name="Shape"/>
              <p:cNvSpPr/>
              <p:nvPr/>
            </p:nvSpPr>
            <p:spPr>
              <a:xfrm>
                <a:off x="5685375" y="1153660"/>
                <a:ext cx="403313" cy="3928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0" y="13757"/>
                    </a:moveTo>
                    <a:lnTo>
                      <a:pt x="4042" y="13484"/>
                    </a:lnTo>
                    <a:lnTo>
                      <a:pt x="6443" y="13067"/>
                    </a:lnTo>
                    <a:lnTo>
                      <a:pt x="7574" y="12885"/>
                    </a:lnTo>
                    <a:lnTo>
                      <a:pt x="9076" y="13652"/>
                    </a:lnTo>
                    <a:lnTo>
                      <a:pt x="9901" y="13598"/>
                    </a:lnTo>
                    <a:lnTo>
                      <a:pt x="9885" y="12743"/>
                    </a:lnTo>
                    <a:lnTo>
                      <a:pt x="12240" y="14591"/>
                    </a:lnTo>
                    <a:lnTo>
                      <a:pt x="15116" y="16531"/>
                    </a:lnTo>
                    <a:lnTo>
                      <a:pt x="16671" y="17928"/>
                    </a:lnTo>
                    <a:lnTo>
                      <a:pt x="18125" y="19402"/>
                    </a:lnTo>
                    <a:lnTo>
                      <a:pt x="19063" y="20361"/>
                    </a:lnTo>
                    <a:lnTo>
                      <a:pt x="20639" y="21600"/>
                    </a:lnTo>
                    <a:lnTo>
                      <a:pt x="21600" y="21191"/>
                    </a:lnTo>
                    <a:lnTo>
                      <a:pt x="21510" y="20259"/>
                    </a:lnTo>
                    <a:lnTo>
                      <a:pt x="20447" y="18238"/>
                    </a:lnTo>
                    <a:lnTo>
                      <a:pt x="19160" y="15786"/>
                    </a:lnTo>
                    <a:lnTo>
                      <a:pt x="16786" y="13350"/>
                    </a:lnTo>
                    <a:lnTo>
                      <a:pt x="15285" y="11843"/>
                    </a:lnTo>
                    <a:lnTo>
                      <a:pt x="13892" y="10847"/>
                    </a:lnTo>
                    <a:lnTo>
                      <a:pt x="12179" y="10619"/>
                    </a:lnTo>
                    <a:lnTo>
                      <a:pt x="11560" y="9586"/>
                    </a:lnTo>
                    <a:lnTo>
                      <a:pt x="10106" y="8838"/>
                    </a:lnTo>
                    <a:lnTo>
                      <a:pt x="7712" y="5612"/>
                    </a:lnTo>
                    <a:lnTo>
                      <a:pt x="6102" y="3777"/>
                    </a:lnTo>
                    <a:lnTo>
                      <a:pt x="4149" y="2375"/>
                    </a:lnTo>
                    <a:lnTo>
                      <a:pt x="3664" y="1958"/>
                    </a:lnTo>
                    <a:lnTo>
                      <a:pt x="2218" y="93"/>
                    </a:lnTo>
                    <a:lnTo>
                      <a:pt x="1530" y="173"/>
                    </a:lnTo>
                    <a:lnTo>
                      <a:pt x="588" y="0"/>
                    </a:lnTo>
                    <a:lnTo>
                      <a:pt x="413" y="843"/>
                    </a:lnTo>
                    <a:lnTo>
                      <a:pt x="86" y="1405"/>
                    </a:lnTo>
                    <a:lnTo>
                      <a:pt x="0" y="2307"/>
                    </a:lnTo>
                    <a:lnTo>
                      <a:pt x="2868" y="4660"/>
                    </a:lnTo>
                    <a:lnTo>
                      <a:pt x="3842" y="6083"/>
                    </a:lnTo>
                    <a:lnTo>
                      <a:pt x="4221" y="7174"/>
                    </a:lnTo>
                    <a:lnTo>
                      <a:pt x="5992" y="8797"/>
                    </a:lnTo>
                    <a:lnTo>
                      <a:pt x="7508" y="10409"/>
                    </a:lnTo>
                    <a:lnTo>
                      <a:pt x="5619" y="10791"/>
                    </a:lnTo>
                    <a:lnTo>
                      <a:pt x="5510" y="11621"/>
                    </a:lnTo>
                    <a:lnTo>
                      <a:pt x="6348" y="12473"/>
                    </a:lnTo>
                    <a:lnTo>
                      <a:pt x="2995" y="12327"/>
                    </a:lnTo>
                    <a:lnTo>
                      <a:pt x="1910" y="13757"/>
                    </a:lnTo>
                    <a:close/>
                  </a:path>
                </a:pathLst>
              </a:custGeom>
              <a:solidFill>
                <a:srgbClr val="D6D5D5"/>
              </a:solidFill>
              <a:ln w="127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819" name="Shape"/>
              <p:cNvSpPr/>
              <p:nvPr/>
            </p:nvSpPr>
            <p:spPr>
              <a:xfrm>
                <a:off x="5925390" y="2002620"/>
                <a:ext cx="174845" cy="2015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573" y="21106"/>
                    </a:moveTo>
                    <a:lnTo>
                      <a:pt x="7889" y="15076"/>
                    </a:lnTo>
                    <a:lnTo>
                      <a:pt x="6126" y="11265"/>
                    </a:lnTo>
                    <a:lnTo>
                      <a:pt x="2888" y="7770"/>
                    </a:lnTo>
                    <a:lnTo>
                      <a:pt x="0" y="4830"/>
                    </a:lnTo>
                    <a:lnTo>
                      <a:pt x="1824" y="1591"/>
                    </a:lnTo>
                    <a:lnTo>
                      <a:pt x="5336" y="3903"/>
                    </a:lnTo>
                    <a:lnTo>
                      <a:pt x="3996" y="0"/>
                    </a:lnTo>
                    <a:lnTo>
                      <a:pt x="7761" y="3144"/>
                    </a:lnTo>
                    <a:lnTo>
                      <a:pt x="8586" y="833"/>
                    </a:lnTo>
                    <a:lnTo>
                      <a:pt x="15148" y="11773"/>
                    </a:lnTo>
                    <a:lnTo>
                      <a:pt x="21600" y="21600"/>
                    </a:lnTo>
                    <a:lnTo>
                      <a:pt x="11573" y="21106"/>
                    </a:lnTo>
                    <a:close/>
                  </a:path>
                </a:pathLst>
              </a:custGeom>
              <a:solidFill>
                <a:srgbClr val="D6D5D5"/>
              </a:solidFill>
              <a:ln w="127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820" name="Shape"/>
              <p:cNvSpPr/>
              <p:nvPr/>
            </p:nvSpPr>
            <p:spPr>
              <a:xfrm>
                <a:off x="6418622" y="1678444"/>
                <a:ext cx="387243" cy="3771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09" y="14085"/>
                    </a:moveTo>
                    <a:lnTo>
                      <a:pt x="1500" y="12786"/>
                    </a:lnTo>
                    <a:lnTo>
                      <a:pt x="4533" y="12558"/>
                    </a:lnTo>
                    <a:lnTo>
                      <a:pt x="4533" y="11348"/>
                    </a:lnTo>
                    <a:lnTo>
                      <a:pt x="5980" y="11079"/>
                    </a:lnTo>
                    <a:lnTo>
                      <a:pt x="3998" y="8467"/>
                    </a:lnTo>
                    <a:lnTo>
                      <a:pt x="2783" y="5793"/>
                    </a:lnTo>
                    <a:lnTo>
                      <a:pt x="1334" y="3226"/>
                    </a:lnTo>
                    <a:lnTo>
                      <a:pt x="0" y="1966"/>
                    </a:lnTo>
                    <a:lnTo>
                      <a:pt x="1574" y="2278"/>
                    </a:lnTo>
                    <a:lnTo>
                      <a:pt x="792" y="858"/>
                    </a:lnTo>
                    <a:lnTo>
                      <a:pt x="2855" y="1643"/>
                    </a:lnTo>
                    <a:lnTo>
                      <a:pt x="2018" y="0"/>
                    </a:lnTo>
                    <a:lnTo>
                      <a:pt x="4033" y="755"/>
                    </a:lnTo>
                    <a:lnTo>
                      <a:pt x="5556" y="3411"/>
                    </a:lnTo>
                    <a:lnTo>
                      <a:pt x="7332" y="5667"/>
                    </a:lnTo>
                    <a:lnTo>
                      <a:pt x="8899" y="8972"/>
                    </a:lnTo>
                    <a:lnTo>
                      <a:pt x="10259" y="11131"/>
                    </a:lnTo>
                    <a:lnTo>
                      <a:pt x="12093" y="12256"/>
                    </a:lnTo>
                    <a:lnTo>
                      <a:pt x="14450" y="14274"/>
                    </a:lnTo>
                    <a:lnTo>
                      <a:pt x="19193" y="17702"/>
                    </a:lnTo>
                    <a:lnTo>
                      <a:pt x="21600" y="20174"/>
                    </a:lnTo>
                    <a:lnTo>
                      <a:pt x="20523" y="20409"/>
                    </a:lnTo>
                    <a:lnTo>
                      <a:pt x="19058" y="19504"/>
                    </a:lnTo>
                    <a:lnTo>
                      <a:pt x="20502" y="21600"/>
                    </a:lnTo>
                    <a:lnTo>
                      <a:pt x="19055" y="21023"/>
                    </a:lnTo>
                    <a:lnTo>
                      <a:pt x="18590" y="21483"/>
                    </a:lnTo>
                    <a:lnTo>
                      <a:pt x="16079" y="19487"/>
                    </a:lnTo>
                    <a:lnTo>
                      <a:pt x="12525" y="16794"/>
                    </a:lnTo>
                    <a:lnTo>
                      <a:pt x="8975" y="14159"/>
                    </a:lnTo>
                    <a:lnTo>
                      <a:pt x="8444" y="13742"/>
                    </a:lnTo>
                    <a:lnTo>
                      <a:pt x="8444" y="14841"/>
                    </a:lnTo>
                    <a:lnTo>
                      <a:pt x="6087" y="13877"/>
                    </a:lnTo>
                    <a:lnTo>
                      <a:pt x="809" y="14085"/>
                    </a:lnTo>
                    <a:close/>
                  </a:path>
                </a:pathLst>
              </a:custGeom>
              <a:solidFill>
                <a:srgbClr val="D6D5D5"/>
              </a:solidFill>
              <a:ln w="127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821" name="Shape"/>
              <p:cNvSpPr/>
              <p:nvPr/>
            </p:nvSpPr>
            <p:spPr>
              <a:xfrm>
                <a:off x="6731581" y="1488000"/>
                <a:ext cx="352162" cy="3851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754"/>
                    </a:moveTo>
                    <a:lnTo>
                      <a:pt x="1107" y="12531"/>
                    </a:lnTo>
                    <a:lnTo>
                      <a:pt x="5600" y="12358"/>
                    </a:lnTo>
                    <a:lnTo>
                      <a:pt x="5687" y="10335"/>
                    </a:lnTo>
                    <a:lnTo>
                      <a:pt x="6363" y="9773"/>
                    </a:lnTo>
                    <a:lnTo>
                      <a:pt x="7969" y="10789"/>
                    </a:lnTo>
                    <a:lnTo>
                      <a:pt x="6288" y="8984"/>
                    </a:lnTo>
                    <a:lnTo>
                      <a:pt x="5319" y="7055"/>
                    </a:lnTo>
                    <a:lnTo>
                      <a:pt x="4912" y="4934"/>
                    </a:lnTo>
                    <a:lnTo>
                      <a:pt x="4421" y="3253"/>
                    </a:lnTo>
                    <a:lnTo>
                      <a:pt x="3785" y="2144"/>
                    </a:lnTo>
                    <a:lnTo>
                      <a:pt x="2751" y="1544"/>
                    </a:lnTo>
                    <a:lnTo>
                      <a:pt x="3717" y="1001"/>
                    </a:lnTo>
                    <a:lnTo>
                      <a:pt x="3815" y="200"/>
                    </a:lnTo>
                    <a:lnTo>
                      <a:pt x="5162" y="0"/>
                    </a:lnTo>
                    <a:lnTo>
                      <a:pt x="6513" y="268"/>
                    </a:lnTo>
                    <a:lnTo>
                      <a:pt x="7717" y="2431"/>
                    </a:lnTo>
                    <a:lnTo>
                      <a:pt x="10007" y="5184"/>
                    </a:lnTo>
                    <a:lnTo>
                      <a:pt x="11224" y="8417"/>
                    </a:lnTo>
                    <a:lnTo>
                      <a:pt x="12629" y="10681"/>
                    </a:lnTo>
                    <a:lnTo>
                      <a:pt x="13668" y="11553"/>
                    </a:lnTo>
                    <a:lnTo>
                      <a:pt x="14917" y="12043"/>
                    </a:lnTo>
                    <a:lnTo>
                      <a:pt x="16513" y="11392"/>
                    </a:lnTo>
                    <a:lnTo>
                      <a:pt x="20118" y="12595"/>
                    </a:lnTo>
                    <a:lnTo>
                      <a:pt x="15626" y="13118"/>
                    </a:lnTo>
                    <a:lnTo>
                      <a:pt x="16543" y="14594"/>
                    </a:lnTo>
                    <a:lnTo>
                      <a:pt x="19085" y="16882"/>
                    </a:lnTo>
                    <a:lnTo>
                      <a:pt x="19964" y="18136"/>
                    </a:lnTo>
                    <a:lnTo>
                      <a:pt x="21600" y="19518"/>
                    </a:lnTo>
                    <a:lnTo>
                      <a:pt x="21058" y="20694"/>
                    </a:lnTo>
                    <a:lnTo>
                      <a:pt x="20091" y="19962"/>
                    </a:lnTo>
                    <a:lnTo>
                      <a:pt x="20114" y="21148"/>
                    </a:lnTo>
                    <a:lnTo>
                      <a:pt x="19193" y="20475"/>
                    </a:lnTo>
                    <a:lnTo>
                      <a:pt x="18846" y="21600"/>
                    </a:lnTo>
                    <a:lnTo>
                      <a:pt x="18311" y="21079"/>
                    </a:lnTo>
                    <a:lnTo>
                      <a:pt x="17527" y="21098"/>
                    </a:lnTo>
                    <a:lnTo>
                      <a:pt x="17352" y="19660"/>
                    </a:lnTo>
                    <a:lnTo>
                      <a:pt x="14432" y="17462"/>
                    </a:lnTo>
                    <a:lnTo>
                      <a:pt x="12393" y="16043"/>
                    </a:lnTo>
                    <a:lnTo>
                      <a:pt x="10214" y="13937"/>
                    </a:lnTo>
                    <a:lnTo>
                      <a:pt x="9460" y="13424"/>
                    </a:lnTo>
                    <a:lnTo>
                      <a:pt x="8958" y="14477"/>
                    </a:lnTo>
                    <a:lnTo>
                      <a:pt x="7336" y="13833"/>
                    </a:lnTo>
                    <a:lnTo>
                      <a:pt x="6373" y="13409"/>
                    </a:lnTo>
                    <a:lnTo>
                      <a:pt x="2724" y="13889"/>
                    </a:lnTo>
                    <a:lnTo>
                      <a:pt x="0" y="13754"/>
                    </a:lnTo>
                    <a:close/>
                  </a:path>
                </a:pathLst>
              </a:custGeom>
              <a:solidFill>
                <a:srgbClr val="D6D5D5"/>
              </a:solidFill>
              <a:ln w="127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822" name="Shape"/>
              <p:cNvSpPr/>
              <p:nvPr/>
            </p:nvSpPr>
            <p:spPr>
              <a:xfrm>
                <a:off x="7595359" y="56627"/>
                <a:ext cx="347365" cy="3951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4144"/>
                    </a:moveTo>
                    <a:lnTo>
                      <a:pt x="732" y="13287"/>
                    </a:lnTo>
                    <a:lnTo>
                      <a:pt x="3246" y="13016"/>
                    </a:lnTo>
                    <a:lnTo>
                      <a:pt x="5683" y="11930"/>
                    </a:lnTo>
                    <a:lnTo>
                      <a:pt x="5456" y="10456"/>
                    </a:lnTo>
                    <a:lnTo>
                      <a:pt x="6323" y="9776"/>
                    </a:lnTo>
                    <a:lnTo>
                      <a:pt x="7868" y="10503"/>
                    </a:lnTo>
                    <a:lnTo>
                      <a:pt x="6158" y="8761"/>
                    </a:lnTo>
                    <a:lnTo>
                      <a:pt x="5569" y="6935"/>
                    </a:lnTo>
                    <a:lnTo>
                      <a:pt x="5315" y="5181"/>
                    </a:lnTo>
                    <a:lnTo>
                      <a:pt x="4757" y="3538"/>
                    </a:lnTo>
                    <a:lnTo>
                      <a:pt x="4034" y="2067"/>
                    </a:lnTo>
                    <a:lnTo>
                      <a:pt x="5949" y="2445"/>
                    </a:lnTo>
                    <a:lnTo>
                      <a:pt x="3816" y="1321"/>
                    </a:lnTo>
                    <a:lnTo>
                      <a:pt x="5395" y="1280"/>
                    </a:lnTo>
                    <a:lnTo>
                      <a:pt x="4386" y="31"/>
                    </a:lnTo>
                    <a:lnTo>
                      <a:pt x="5914" y="535"/>
                    </a:lnTo>
                    <a:lnTo>
                      <a:pt x="6080" y="0"/>
                    </a:lnTo>
                    <a:lnTo>
                      <a:pt x="7370" y="1417"/>
                    </a:lnTo>
                    <a:lnTo>
                      <a:pt x="7370" y="270"/>
                    </a:lnTo>
                    <a:lnTo>
                      <a:pt x="9586" y="4178"/>
                    </a:lnTo>
                    <a:lnTo>
                      <a:pt x="10957" y="6151"/>
                    </a:lnTo>
                    <a:lnTo>
                      <a:pt x="11528" y="8719"/>
                    </a:lnTo>
                    <a:lnTo>
                      <a:pt x="12509" y="10499"/>
                    </a:lnTo>
                    <a:lnTo>
                      <a:pt x="13720" y="11923"/>
                    </a:lnTo>
                    <a:lnTo>
                      <a:pt x="16330" y="11637"/>
                    </a:lnTo>
                    <a:lnTo>
                      <a:pt x="19854" y="13119"/>
                    </a:lnTo>
                    <a:lnTo>
                      <a:pt x="16021" y="12986"/>
                    </a:lnTo>
                    <a:lnTo>
                      <a:pt x="14412" y="13205"/>
                    </a:lnTo>
                    <a:lnTo>
                      <a:pt x="17196" y="14906"/>
                    </a:lnTo>
                    <a:lnTo>
                      <a:pt x="18750" y="16712"/>
                    </a:lnTo>
                    <a:lnTo>
                      <a:pt x="19770" y="18068"/>
                    </a:lnTo>
                    <a:lnTo>
                      <a:pt x="21600" y="19855"/>
                    </a:lnTo>
                    <a:lnTo>
                      <a:pt x="19945" y="19452"/>
                    </a:lnTo>
                    <a:lnTo>
                      <a:pt x="20978" y="21089"/>
                    </a:lnTo>
                    <a:lnTo>
                      <a:pt x="19666" y="20527"/>
                    </a:lnTo>
                    <a:lnTo>
                      <a:pt x="18852" y="21504"/>
                    </a:lnTo>
                    <a:lnTo>
                      <a:pt x="18334" y="20486"/>
                    </a:lnTo>
                    <a:lnTo>
                      <a:pt x="17758" y="21600"/>
                    </a:lnTo>
                    <a:lnTo>
                      <a:pt x="17176" y="20564"/>
                    </a:lnTo>
                    <a:lnTo>
                      <a:pt x="16580" y="21332"/>
                    </a:lnTo>
                    <a:lnTo>
                      <a:pt x="15847" y="19523"/>
                    </a:lnTo>
                    <a:lnTo>
                      <a:pt x="13398" y="17174"/>
                    </a:lnTo>
                    <a:lnTo>
                      <a:pt x="10407" y="14562"/>
                    </a:lnTo>
                    <a:lnTo>
                      <a:pt x="9181" y="13471"/>
                    </a:lnTo>
                    <a:lnTo>
                      <a:pt x="8605" y="14785"/>
                    </a:lnTo>
                    <a:lnTo>
                      <a:pt x="6602" y="13942"/>
                    </a:lnTo>
                    <a:lnTo>
                      <a:pt x="6278" y="13532"/>
                    </a:lnTo>
                    <a:lnTo>
                      <a:pt x="4393" y="13898"/>
                    </a:lnTo>
                    <a:lnTo>
                      <a:pt x="1757" y="14304"/>
                    </a:lnTo>
                    <a:lnTo>
                      <a:pt x="0" y="14144"/>
                    </a:lnTo>
                    <a:close/>
                  </a:path>
                </a:pathLst>
              </a:custGeom>
              <a:solidFill>
                <a:srgbClr val="D6D5D5"/>
              </a:solidFill>
              <a:ln w="127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gr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8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24" grpId="2"/>
      <p:bldP build="whole" bldLvl="1" animBg="1" rev="0" advAuto="0" spid="804"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26" name="Picture 3" descr="Picture 3"/>
          <p:cNvPicPr>
            <a:picLocks noChangeAspect="1"/>
          </p:cNvPicPr>
          <p:nvPr/>
        </p:nvPicPr>
        <p:blipFill>
          <a:blip r:embed="rId2">
            <a:extLst/>
          </a:blip>
          <a:srcRect l="82870" t="7227" r="4946" b="75487"/>
          <a:stretch>
            <a:fillRect/>
          </a:stretch>
        </p:blipFill>
        <p:spPr>
          <a:xfrm>
            <a:off x="2017297" y="3911727"/>
            <a:ext cx="2650034" cy="2545521"/>
          </a:xfrm>
          <a:prstGeom prst="rect">
            <a:avLst/>
          </a:prstGeom>
          <a:ln w="25400">
            <a:solidFill>
              <a:srgbClr val="000000"/>
            </a:solidFill>
            <a:miter lim="400000"/>
          </a:ln>
        </p:spPr>
      </p:pic>
      <p:pic>
        <p:nvPicPr>
          <p:cNvPr id="827" name="Picture 3" descr="Picture 3"/>
          <p:cNvPicPr>
            <a:picLocks noChangeAspect="1"/>
          </p:cNvPicPr>
          <p:nvPr/>
        </p:nvPicPr>
        <p:blipFill>
          <a:blip r:embed="rId2">
            <a:extLst/>
          </a:blip>
          <a:srcRect l="82816" t="12402" r="4946" b="70986"/>
          <a:stretch>
            <a:fillRect/>
          </a:stretch>
        </p:blipFill>
        <p:spPr>
          <a:xfrm>
            <a:off x="2011531" y="10270135"/>
            <a:ext cx="2661806" cy="2446159"/>
          </a:xfrm>
          <a:prstGeom prst="rect">
            <a:avLst/>
          </a:prstGeom>
          <a:ln w="25400">
            <a:solidFill>
              <a:srgbClr val="000000"/>
            </a:solidFill>
            <a:miter lim="400000"/>
          </a:ln>
        </p:spPr>
      </p:pic>
      <p:pic>
        <p:nvPicPr>
          <p:cNvPr id="828" name="Picture 3" descr="Picture 3"/>
          <p:cNvPicPr>
            <a:picLocks noChangeAspect="1"/>
          </p:cNvPicPr>
          <p:nvPr/>
        </p:nvPicPr>
        <p:blipFill>
          <a:blip r:embed="rId2">
            <a:extLst/>
          </a:blip>
          <a:srcRect l="82862" t="9519" r="4946" b="72931"/>
          <a:stretch>
            <a:fillRect/>
          </a:stretch>
        </p:blipFill>
        <p:spPr>
          <a:xfrm>
            <a:off x="2016529" y="7071708"/>
            <a:ext cx="2651875" cy="2584381"/>
          </a:xfrm>
          <a:prstGeom prst="rect">
            <a:avLst/>
          </a:prstGeom>
          <a:ln w="25400">
            <a:solidFill>
              <a:srgbClr val="000000"/>
            </a:solidFill>
            <a:miter lim="400000"/>
          </a:ln>
        </p:spPr>
      </p:pic>
      <p:sp>
        <p:nvSpPr>
          <p:cNvPr id="829" name="Line"/>
          <p:cNvSpPr/>
          <p:nvPr/>
        </p:nvSpPr>
        <p:spPr>
          <a:xfrm>
            <a:off x="5155170" y="5354514"/>
            <a:ext cx="2460341" cy="1"/>
          </a:xfrm>
          <a:prstGeom prst="line">
            <a:avLst/>
          </a:prstGeom>
          <a:ln w="76200">
            <a:solidFill>
              <a:srgbClr val="000000"/>
            </a:solidFill>
            <a:miter lim="400000"/>
            <a:tailEnd type="triangle"/>
          </a:ln>
        </p:spPr>
        <p:txBody>
          <a:bodyPr lIns="71437" tIns="71437" rIns="71437" bIns="71437" anchor="ctr"/>
          <a:lstStyle/>
          <a:p>
            <a:pPr>
              <a:defRPr b="0" sz="3000">
                <a:solidFill>
                  <a:srgbClr val="FFFFFF"/>
                </a:solidFill>
              </a:defRPr>
            </a:pPr>
          </a:p>
        </p:txBody>
      </p:sp>
      <p:pic>
        <p:nvPicPr>
          <p:cNvPr id="830" name="mathbf_W.pdf" descr="mathbf_W.pdf"/>
          <p:cNvPicPr>
            <a:picLocks noChangeAspect="1"/>
          </p:cNvPicPr>
          <p:nvPr/>
        </p:nvPicPr>
        <p:blipFill>
          <a:blip r:embed="rId3">
            <a:extLst/>
          </a:blip>
          <a:stretch>
            <a:fillRect/>
          </a:stretch>
        </p:blipFill>
        <p:spPr>
          <a:xfrm>
            <a:off x="5880970" y="4455822"/>
            <a:ext cx="1008740" cy="615086"/>
          </a:xfrm>
          <a:prstGeom prst="rect">
            <a:avLst/>
          </a:prstGeom>
          <a:ln w="12700">
            <a:miter lim="400000"/>
          </a:ln>
        </p:spPr>
      </p:pic>
      <p:sp>
        <p:nvSpPr>
          <p:cNvPr id="831" name="Line"/>
          <p:cNvSpPr/>
          <p:nvPr/>
        </p:nvSpPr>
        <p:spPr>
          <a:xfrm>
            <a:off x="5155170" y="8533717"/>
            <a:ext cx="2460341" cy="1"/>
          </a:xfrm>
          <a:prstGeom prst="line">
            <a:avLst/>
          </a:prstGeom>
          <a:ln w="76200">
            <a:solidFill>
              <a:srgbClr val="000000"/>
            </a:solidFill>
            <a:miter lim="400000"/>
            <a:tailEnd type="triangle"/>
          </a:ln>
        </p:spPr>
        <p:txBody>
          <a:bodyPr lIns="71437" tIns="71437" rIns="71437" bIns="71437" anchor="ctr"/>
          <a:lstStyle/>
          <a:p>
            <a:pPr>
              <a:defRPr b="0" sz="3000">
                <a:solidFill>
                  <a:srgbClr val="FFFFFF"/>
                </a:solidFill>
              </a:defRPr>
            </a:pPr>
          </a:p>
        </p:txBody>
      </p:sp>
      <p:pic>
        <p:nvPicPr>
          <p:cNvPr id="832" name="mathbf_W.pdf" descr="mathbf_W.pdf"/>
          <p:cNvPicPr>
            <a:picLocks noChangeAspect="1"/>
          </p:cNvPicPr>
          <p:nvPr/>
        </p:nvPicPr>
        <p:blipFill>
          <a:blip r:embed="rId3">
            <a:extLst/>
          </a:blip>
          <a:stretch>
            <a:fillRect/>
          </a:stretch>
        </p:blipFill>
        <p:spPr>
          <a:xfrm>
            <a:off x="5880970" y="7635026"/>
            <a:ext cx="1008740" cy="615086"/>
          </a:xfrm>
          <a:prstGeom prst="rect">
            <a:avLst/>
          </a:prstGeom>
          <a:ln w="12700">
            <a:miter lim="400000"/>
          </a:ln>
        </p:spPr>
      </p:pic>
      <p:sp>
        <p:nvSpPr>
          <p:cNvPr id="833" name="Line"/>
          <p:cNvSpPr/>
          <p:nvPr/>
        </p:nvSpPr>
        <p:spPr>
          <a:xfrm>
            <a:off x="5155170" y="11663331"/>
            <a:ext cx="2460341" cy="1"/>
          </a:xfrm>
          <a:prstGeom prst="line">
            <a:avLst/>
          </a:prstGeom>
          <a:ln w="76200">
            <a:solidFill>
              <a:srgbClr val="000000"/>
            </a:solidFill>
            <a:miter lim="400000"/>
            <a:tailEnd type="triangle"/>
          </a:ln>
        </p:spPr>
        <p:txBody>
          <a:bodyPr lIns="71437" tIns="71437" rIns="71437" bIns="71437" anchor="ctr"/>
          <a:lstStyle/>
          <a:p>
            <a:pPr>
              <a:defRPr b="0" sz="3000">
                <a:solidFill>
                  <a:srgbClr val="FFFFFF"/>
                </a:solidFill>
              </a:defRPr>
            </a:pPr>
          </a:p>
        </p:txBody>
      </p:sp>
      <p:pic>
        <p:nvPicPr>
          <p:cNvPr id="834" name="mathbf_W.pdf" descr="mathbf_W.pdf"/>
          <p:cNvPicPr>
            <a:picLocks noChangeAspect="1"/>
          </p:cNvPicPr>
          <p:nvPr/>
        </p:nvPicPr>
        <p:blipFill>
          <a:blip r:embed="rId3">
            <a:extLst/>
          </a:blip>
          <a:stretch>
            <a:fillRect/>
          </a:stretch>
        </p:blipFill>
        <p:spPr>
          <a:xfrm>
            <a:off x="5880970" y="10764639"/>
            <a:ext cx="1008740" cy="615086"/>
          </a:xfrm>
          <a:prstGeom prst="rect">
            <a:avLst/>
          </a:prstGeom>
          <a:ln w="12700">
            <a:miter lim="400000"/>
          </a:ln>
        </p:spPr>
      </p:pic>
      <p:grpSp>
        <p:nvGrpSpPr>
          <p:cNvPr id="846" name="Group"/>
          <p:cNvGrpSpPr/>
          <p:nvPr/>
        </p:nvGrpSpPr>
        <p:grpSpPr>
          <a:xfrm>
            <a:off x="10376562" y="1106694"/>
            <a:ext cx="9727353" cy="2475964"/>
            <a:chOff x="0" y="388937"/>
            <a:chExt cx="9727353" cy="2475963"/>
          </a:xfrm>
        </p:grpSpPr>
        <p:sp>
          <p:nvSpPr>
            <p:cNvPr id="835" name="W computes a weighted sum of all pixels in the patch"/>
            <p:cNvSpPr/>
            <p:nvPr/>
          </p:nvSpPr>
          <p:spPr>
            <a:xfrm>
              <a:off x="0" y="388937"/>
              <a:ext cx="1270000"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p>
              <a:pPr algn="l" defTabSz="2172273">
                <a:defRPr b="0" sz="4200">
                  <a:latin typeface="Helvetica"/>
                  <a:ea typeface="Helvetica"/>
                  <a:cs typeface="Helvetica"/>
                  <a:sym typeface="Helvetica"/>
                </a:defRPr>
              </a:pPr>
              <a:r>
                <a:rPr b="1"/>
                <a:t>W</a:t>
              </a:r>
              <a:r>
                <a:t> computes a weighted sum of all pixels in the patch</a:t>
              </a:r>
            </a:p>
          </p:txBody>
        </p:sp>
        <p:sp>
          <p:nvSpPr>
            <p:cNvPr id="836" name="Line"/>
            <p:cNvSpPr/>
            <p:nvPr/>
          </p:nvSpPr>
          <p:spPr>
            <a:xfrm>
              <a:off x="3854830" y="1386425"/>
              <a:ext cx="5666985" cy="654673"/>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837" name="Line"/>
            <p:cNvSpPr/>
            <p:nvPr/>
          </p:nvSpPr>
          <p:spPr>
            <a:xfrm>
              <a:off x="3828712" y="2037135"/>
              <a:ext cx="5672163" cy="1"/>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838" name="Line"/>
            <p:cNvSpPr/>
            <p:nvPr/>
          </p:nvSpPr>
          <p:spPr>
            <a:xfrm flipV="1">
              <a:off x="3851318" y="2021059"/>
              <a:ext cx="5626953" cy="618406"/>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839" name="Circle"/>
            <p:cNvSpPr/>
            <p:nvPr/>
          </p:nvSpPr>
          <p:spPr>
            <a:xfrm>
              <a:off x="3605544" y="1140492"/>
              <a:ext cx="465006" cy="465006"/>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840" name="Circle"/>
            <p:cNvSpPr/>
            <p:nvPr/>
          </p:nvSpPr>
          <p:spPr>
            <a:xfrm>
              <a:off x="3605544" y="1770194"/>
              <a:ext cx="465006" cy="465006"/>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841" name="Circle"/>
            <p:cNvSpPr/>
            <p:nvPr/>
          </p:nvSpPr>
          <p:spPr>
            <a:xfrm>
              <a:off x="3605544" y="2399895"/>
              <a:ext cx="465006" cy="465006"/>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842" name="Circle"/>
            <p:cNvSpPr/>
            <p:nvPr/>
          </p:nvSpPr>
          <p:spPr>
            <a:xfrm>
              <a:off x="9262347" y="1774126"/>
              <a:ext cx="465007" cy="465007"/>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grpSp>
          <p:nvGrpSpPr>
            <p:cNvPr id="845" name="Group"/>
            <p:cNvGrpSpPr/>
            <p:nvPr/>
          </p:nvGrpSpPr>
          <p:grpSpPr>
            <a:xfrm>
              <a:off x="5338841" y="1398638"/>
              <a:ext cx="1084636" cy="1102252"/>
              <a:chOff x="0" y="0"/>
              <a:chExt cx="1084635" cy="1102251"/>
            </a:xfrm>
          </p:grpSpPr>
          <p:sp>
            <p:nvSpPr>
              <p:cNvPr id="843" name="Rectangle"/>
              <p:cNvSpPr/>
              <p:nvPr/>
            </p:nvSpPr>
            <p:spPr>
              <a:xfrm>
                <a:off x="0" y="0"/>
                <a:ext cx="1084636" cy="1102252"/>
              </a:xfrm>
              <a:prstGeom prst="rect">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pic>
            <p:nvPicPr>
              <p:cNvPr id="844" name="mathbf_w.pdf" descr="mathbf_w.pdf"/>
              <p:cNvPicPr>
                <a:picLocks noChangeAspect="1"/>
              </p:cNvPicPr>
              <p:nvPr/>
            </p:nvPicPr>
            <p:blipFill>
              <a:blip r:embed="rId4">
                <a:extLst/>
              </a:blip>
              <a:stretch>
                <a:fillRect/>
              </a:stretch>
            </p:blipFill>
            <p:spPr>
              <a:xfrm>
                <a:off x="249844" y="417776"/>
                <a:ext cx="584948" cy="342901"/>
              </a:xfrm>
              <a:prstGeom prst="rect">
                <a:avLst/>
              </a:prstGeom>
              <a:ln w="12700" cap="flat">
                <a:noFill/>
                <a:miter lim="400000"/>
              </a:ln>
              <a:effectLst/>
            </p:spPr>
          </p:pic>
        </p:grpSp>
      </p:grpSp>
      <p:sp>
        <p:nvSpPr>
          <p:cNvPr id="847" name="Circle"/>
          <p:cNvSpPr/>
          <p:nvPr/>
        </p:nvSpPr>
        <p:spPr>
          <a:xfrm>
            <a:off x="8103657" y="5066021"/>
            <a:ext cx="576986" cy="576986"/>
          </a:xfrm>
          <a:prstGeom prst="ellipse">
            <a:avLst/>
          </a:prstGeom>
          <a:solidFill>
            <a:srgbClr val="5E5E5E"/>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848" name="Circle"/>
          <p:cNvSpPr/>
          <p:nvPr/>
        </p:nvSpPr>
        <p:spPr>
          <a:xfrm>
            <a:off x="8103658" y="8245225"/>
            <a:ext cx="576986" cy="576986"/>
          </a:xfrm>
          <a:prstGeom prst="ellipse">
            <a:avLst/>
          </a:prstGeom>
          <a:solidFill>
            <a:srgbClr val="929292"/>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849" name="Circle"/>
          <p:cNvSpPr/>
          <p:nvPr/>
        </p:nvSpPr>
        <p:spPr>
          <a:xfrm>
            <a:off x="8103657" y="11374839"/>
            <a:ext cx="576986" cy="576986"/>
          </a:xfrm>
          <a:prstGeom prst="ellipse">
            <a:avLst/>
          </a:prstGeom>
          <a:solidFill>
            <a:srgbClr val="D6D5D5"/>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850" name="W is a convolutional kernel applied to the full image!"/>
          <p:cNvSpPr txBox="1"/>
          <p:nvPr/>
        </p:nvSpPr>
        <p:spPr>
          <a:xfrm>
            <a:off x="10520091" y="8144780"/>
            <a:ext cx="12430547" cy="777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l" defTabSz="2172273">
              <a:defRPr sz="4200">
                <a:latin typeface="Helvetica"/>
                <a:ea typeface="Helvetica"/>
                <a:cs typeface="Helvetica"/>
                <a:sym typeface="Helvetica"/>
              </a:defRPr>
            </a:pPr>
            <a:r>
              <a:t>W </a:t>
            </a:r>
            <a:r>
              <a:rPr b="0"/>
              <a:t>is a convolutional kernel applied to the full image!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85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50" grpId="2"/>
      <p:bldP build="whole" bldLvl="1" animBg="1" rev="0" advAuto="0" spid="846"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52" name="Image" descr="Image"/>
          <p:cNvPicPr>
            <a:picLocks noChangeAspect="1"/>
          </p:cNvPicPr>
          <p:nvPr/>
        </p:nvPicPr>
        <p:blipFill>
          <a:blip r:embed="rId3">
            <a:extLst/>
          </a:blip>
          <a:srcRect l="18419" t="0" r="4416" b="0"/>
          <a:stretch>
            <a:fillRect/>
          </a:stretch>
        </p:blipFill>
        <p:spPr>
          <a:xfrm>
            <a:off x="4444764" y="3010008"/>
            <a:ext cx="6379671" cy="6492260"/>
          </a:xfrm>
          <a:prstGeom prst="rect">
            <a:avLst/>
          </a:prstGeom>
          <a:ln w="25400">
            <a:solidFill>
              <a:srgbClr val="000000"/>
            </a:solidFill>
            <a:miter lim="400000"/>
          </a:ln>
        </p:spPr>
      </p:pic>
      <p:sp>
        <p:nvSpPr>
          <p:cNvPr id="853" name="Convolution"/>
          <p:cNvSpPr txBox="1"/>
          <p:nvPr/>
        </p:nvSpPr>
        <p:spPr>
          <a:xfrm>
            <a:off x="9766696" y="169149"/>
            <a:ext cx="4850608" cy="1209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7000">
                <a:latin typeface="Helvetica"/>
                <a:ea typeface="Helvetica"/>
                <a:cs typeface="Helvetica"/>
                <a:sym typeface="Helvetica"/>
              </a:defRPr>
            </a:lvl1pPr>
          </a:lstStyle>
          <a:p>
            <a:pPr/>
            <a:r>
              <a:t>Convolution</a:t>
            </a:r>
          </a:p>
        </p:txBody>
      </p:sp>
      <p:sp>
        <p:nvSpPr>
          <p:cNvPr id="854" name="Line"/>
          <p:cNvSpPr/>
          <p:nvPr/>
        </p:nvSpPr>
        <p:spPr>
          <a:xfrm>
            <a:off x="11274738" y="6338272"/>
            <a:ext cx="1792282" cy="1"/>
          </a:xfrm>
          <a:prstGeom prst="line">
            <a:avLst/>
          </a:prstGeom>
          <a:ln w="63500">
            <a:solidFill>
              <a:srgbClr val="000000"/>
            </a:solidFill>
            <a:miter lim="400000"/>
            <a:tailEnd type="triangle"/>
          </a:ln>
        </p:spPr>
        <p:txBody>
          <a:bodyPr lIns="71437" tIns="71437" rIns="71437" bIns="71437" anchor="ctr"/>
          <a:lstStyle/>
          <a:p>
            <a:pPr>
              <a:defRPr b="0">
                <a:latin typeface="Helvetica"/>
                <a:ea typeface="Helvetica"/>
                <a:cs typeface="Helvetica"/>
                <a:sym typeface="Helvetica"/>
              </a:defRPr>
            </a:pPr>
          </a:p>
        </p:txBody>
      </p:sp>
      <p:pic>
        <p:nvPicPr>
          <p:cNvPr id="855" name="Screen Shot 2015-06-16 at 10.43.42 PM.png" descr="Screen Shot 2015-06-16 at 10.43.42 PM.png"/>
          <p:cNvPicPr>
            <a:picLocks noChangeAspect="1"/>
          </p:cNvPicPr>
          <p:nvPr/>
        </p:nvPicPr>
        <p:blipFill>
          <a:blip r:embed="rId4">
            <a:extLst/>
          </a:blip>
          <a:stretch>
            <a:fillRect/>
          </a:stretch>
        </p:blipFill>
        <p:spPr>
          <a:xfrm>
            <a:off x="7457868" y="9982607"/>
            <a:ext cx="1756562" cy="1815115"/>
          </a:xfrm>
          <a:prstGeom prst="rect">
            <a:avLst/>
          </a:prstGeom>
          <a:ln w="25400">
            <a:solidFill>
              <a:srgbClr val="000000"/>
            </a:solidFill>
            <a:miter lim="400000"/>
          </a:ln>
        </p:spPr>
      </p:pic>
      <p:pic>
        <p:nvPicPr>
          <p:cNvPr id="856" name="Screen Shot 2015-06-16 at 10.43.42 PM.png" descr="Screen Shot 2015-06-16 at 10.43.42 PM.png"/>
          <p:cNvPicPr>
            <a:picLocks noChangeAspect="1"/>
          </p:cNvPicPr>
          <p:nvPr/>
        </p:nvPicPr>
        <p:blipFill>
          <a:blip r:embed="rId4">
            <a:extLst/>
          </a:blip>
          <a:stretch>
            <a:fillRect/>
          </a:stretch>
        </p:blipFill>
        <p:spPr>
          <a:xfrm>
            <a:off x="4439374" y="3002237"/>
            <a:ext cx="1106130" cy="1143001"/>
          </a:xfrm>
          <a:prstGeom prst="rect">
            <a:avLst/>
          </a:prstGeom>
          <a:ln w="25400">
            <a:solidFill>
              <a:srgbClr val="000000"/>
            </a:solidFill>
            <a:miter lim="400000"/>
          </a:ln>
        </p:spPr>
      </p:pic>
      <p:sp>
        <p:nvSpPr>
          <p:cNvPr id="857" name="filter"/>
          <p:cNvSpPr txBox="1"/>
          <p:nvPr/>
        </p:nvSpPr>
        <p:spPr>
          <a:xfrm>
            <a:off x="5688078" y="10541964"/>
            <a:ext cx="1355192"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5000">
                <a:latin typeface="Helvetica"/>
                <a:ea typeface="Helvetica"/>
                <a:cs typeface="Helvetica"/>
                <a:sym typeface="Helvetica"/>
              </a:defRPr>
            </a:lvl1pPr>
          </a:lstStyle>
          <a:p>
            <a:pPr/>
            <a:r>
              <a:t>filter</a:t>
            </a:r>
          </a:p>
        </p:txBody>
      </p:sp>
      <p:pic>
        <p:nvPicPr>
          <p:cNvPr id="858" name="Screen Shot 2015-06-16 at 10.51.02 PM.png" descr="Screen Shot 2015-06-16 at 10.51.02 PM.png"/>
          <p:cNvPicPr>
            <a:picLocks noChangeAspect="1"/>
          </p:cNvPicPr>
          <p:nvPr/>
        </p:nvPicPr>
        <p:blipFill>
          <a:blip r:embed="rId5">
            <a:extLst/>
          </a:blip>
          <a:stretch>
            <a:fillRect/>
          </a:stretch>
        </p:blipFill>
        <p:spPr>
          <a:xfrm>
            <a:off x="13499428" y="2992149"/>
            <a:ext cx="6445197" cy="6521621"/>
          </a:xfrm>
          <a:prstGeom prst="rect">
            <a:avLst/>
          </a:prstGeom>
          <a:ln w="25400">
            <a:solidFill>
              <a:srgbClr val="000000"/>
            </a:solidFill>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L 0.217275 0.000048" origin="layout" pathEditMode="relative">
                                      <p:cBhvr>
                                        <p:cTn id="6" dur="500" fill="hold"/>
                                        <p:tgtEl>
                                          <p:spTgt spid="856"/>
                                        </p:tgtEl>
                                        <p:attrNameLst>
                                          <p:attrName>ppt_x</p:attrName>
                                          <p:attrName>ppt_y</p:attrName>
                                        </p:attrNameLst>
                                      </p:cBhvr>
                                    </p:animMotion>
                                  </p:childTnLst>
                                </p:cTn>
                              </p:par>
                            </p:childTnLst>
                          </p:cTn>
                        </p:par>
                        <p:par>
                          <p:cTn id="7" fill="hold">
                            <p:stCondLst>
                              <p:cond delay="0"/>
                            </p:stCondLst>
                            <p:childTnLst>
                              <p:par>
                                <p:cTn id="8" presetClass="path" nodeType="afterEffect" presetSubtype="0" presetID="-1" grpId="2" accel="50000" decel="50000" fill="hold">
                                  <p:stCondLst>
                                    <p:cond delay="0"/>
                                  </p:stCondLst>
                                  <p:childTnLst>
                                    <p:animMotion path="M 0.217275 0.000048 L 0.000566 0.082463" origin="layout" pathEditMode="relative">
                                      <p:cBhvr>
                                        <p:cTn id="9" dur="100" fill="hold"/>
                                        <p:tgtEl>
                                          <p:spTgt spid="856"/>
                                        </p:tgtEl>
                                        <p:attrNameLst>
                                          <p:attrName>ppt_x</p:attrName>
                                          <p:attrName>ppt_y</p:attrName>
                                        </p:attrNameLst>
                                      </p:cBhvr>
                                    </p:animMotion>
                                  </p:childTnLst>
                                </p:cTn>
                              </p:par>
                            </p:childTnLst>
                          </p:cTn>
                        </p:par>
                        <p:par>
                          <p:cTn id="10" fill="hold">
                            <p:stCondLst>
                              <p:cond delay="0"/>
                            </p:stCondLst>
                            <p:childTnLst>
                              <p:par>
                                <p:cTn id="11" presetClass="path" nodeType="afterEffect" presetSubtype="0" presetID="-1" grpId="3" accel="50000" decel="50000" fill="hold">
                                  <p:stCondLst>
                                    <p:cond delay="0"/>
                                  </p:stCondLst>
                                  <p:childTnLst>
                                    <p:animMotion path="M 0.000566 0.082463 L 0.217134 0.082384" origin="layout" pathEditMode="relative">
                                      <p:cBhvr>
                                        <p:cTn id="12" dur="500" fill="hold"/>
                                        <p:tgtEl>
                                          <p:spTgt spid="856"/>
                                        </p:tgtEl>
                                        <p:attrNameLst>
                                          <p:attrName>ppt_x</p:attrName>
                                          <p:attrName>ppt_y</p:attrName>
                                        </p:attrNameLst>
                                      </p:cBhvr>
                                    </p:animMotion>
                                  </p:childTnLst>
                                </p:cTn>
                              </p:par>
                            </p:childTnLst>
                          </p:cTn>
                        </p:par>
                        <p:par>
                          <p:cTn id="13" fill="hold">
                            <p:stCondLst>
                              <p:cond delay="0"/>
                            </p:stCondLst>
                            <p:childTnLst>
                              <p:par>
                                <p:cTn id="14" presetClass="path" nodeType="afterEffect" presetSubtype="0" presetID="-1" grpId="4" accel="50000" decel="50000" fill="hold">
                                  <p:stCondLst>
                                    <p:cond delay="0"/>
                                  </p:stCondLst>
                                  <p:childTnLst>
                                    <p:animMotion path="M 0.217134 0.082384 L -0.000923 0.167348" origin="layout" pathEditMode="relative">
                                      <p:cBhvr>
                                        <p:cTn id="15" dur="100" fill="hold"/>
                                        <p:tgtEl>
                                          <p:spTgt spid="856"/>
                                        </p:tgtEl>
                                        <p:attrNameLst>
                                          <p:attrName>ppt_x</p:attrName>
                                          <p:attrName>ppt_y</p:attrName>
                                        </p:attrNameLst>
                                      </p:cBhvr>
                                    </p:animMotion>
                                  </p:childTnLst>
                                </p:cTn>
                              </p:par>
                            </p:childTnLst>
                          </p:cTn>
                        </p:par>
                        <p:par>
                          <p:cTn id="16" fill="hold">
                            <p:stCondLst>
                              <p:cond delay="0"/>
                            </p:stCondLst>
                            <p:childTnLst>
                              <p:par>
                                <p:cTn id="17" presetClass="path" nodeType="afterEffect" presetSubtype="0" presetID="-1" grpId="5" accel="50000" decel="50000" fill="hold">
                                  <p:stCondLst>
                                    <p:cond delay="0"/>
                                  </p:stCondLst>
                                  <p:childTnLst>
                                    <p:animMotion path="M -0.000923 0.167348 L 0.216493 0.165503" origin="layout" pathEditMode="relative">
                                      <p:cBhvr>
                                        <p:cTn id="18" dur="500" fill="hold"/>
                                        <p:tgtEl>
                                          <p:spTgt spid="856"/>
                                        </p:tgtEl>
                                        <p:attrNameLst>
                                          <p:attrName>ppt_x</p:attrName>
                                          <p:attrName>ppt_y</p:attrName>
                                        </p:attrNameLst>
                                      </p:cBhvr>
                                    </p:animMotion>
                                  </p:childTnLst>
                                </p:cTn>
                              </p:par>
                            </p:childTnLst>
                          </p:cTn>
                        </p:par>
                        <p:par>
                          <p:cTn id="19" fill="hold">
                            <p:stCondLst>
                              <p:cond delay="0"/>
                            </p:stCondLst>
                            <p:childTnLst>
                              <p:par>
                                <p:cTn id="20" presetClass="path" nodeType="afterEffect" presetSubtype="0" presetID="-1" grpId="6" accel="50000" decel="50000" fill="hold">
                                  <p:stCondLst>
                                    <p:cond delay="0"/>
                                  </p:stCondLst>
                                  <p:childTnLst>
                                    <p:animMotion path="M 0.216493 0.165503 L 0.000503 0.249749" origin="layout" pathEditMode="relative">
                                      <p:cBhvr>
                                        <p:cTn id="21" dur="100" fill="hold"/>
                                        <p:tgtEl>
                                          <p:spTgt spid="856"/>
                                        </p:tgtEl>
                                        <p:attrNameLst>
                                          <p:attrName>ppt_x</p:attrName>
                                          <p:attrName>ppt_y</p:attrName>
                                        </p:attrNameLst>
                                      </p:cBhvr>
                                    </p:animMotion>
                                  </p:childTnLst>
                                </p:cTn>
                              </p:par>
                            </p:childTnLst>
                          </p:cTn>
                        </p:par>
                        <p:par>
                          <p:cTn id="22" fill="hold">
                            <p:stCondLst>
                              <p:cond delay="0"/>
                            </p:stCondLst>
                            <p:childTnLst>
                              <p:par>
                                <p:cTn id="23" presetClass="path" nodeType="afterEffect" presetSubtype="0" presetID="-1" grpId="7" accel="50000" decel="50000" fill="hold">
                                  <p:stCondLst>
                                    <p:cond delay="0"/>
                                  </p:stCondLst>
                                  <p:childTnLst>
                                    <p:animMotion path="M 0.000503 0.249749 L 0.217027 0.250309" origin="layout" pathEditMode="relative">
                                      <p:cBhvr>
                                        <p:cTn id="24" dur="500" fill="hold"/>
                                        <p:tgtEl>
                                          <p:spTgt spid="856"/>
                                        </p:tgtEl>
                                        <p:attrNameLst>
                                          <p:attrName>ppt_x</p:attrName>
                                          <p:attrName>ppt_y</p:attrName>
                                        </p:attrNameLst>
                                      </p:cBhvr>
                                    </p:animMotion>
                                  </p:childTnLst>
                                </p:cTn>
                              </p:par>
                            </p:childTnLst>
                          </p:cTn>
                        </p:par>
                        <p:par>
                          <p:cTn id="25" fill="hold">
                            <p:stCondLst>
                              <p:cond delay="0"/>
                            </p:stCondLst>
                            <p:childTnLst>
                              <p:par>
                                <p:cTn id="26" presetClass="path" nodeType="afterEffect" presetSubtype="0" presetID="-1" grpId="8" accel="50000" decel="50000" fill="hold">
                                  <p:stCondLst>
                                    <p:cond delay="0"/>
                                  </p:stCondLst>
                                  <p:childTnLst>
                                    <p:animMotion path="M 0.217027 0.250309 L 0.000566 0.334696" origin="layout" pathEditMode="relative">
                                      <p:cBhvr>
                                        <p:cTn id="27" dur="100" fill="hold"/>
                                        <p:tgtEl>
                                          <p:spTgt spid="856"/>
                                        </p:tgtEl>
                                        <p:attrNameLst>
                                          <p:attrName>ppt_x</p:attrName>
                                          <p:attrName>ppt_y</p:attrName>
                                        </p:attrNameLst>
                                      </p:cBhvr>
                                    </p:animMotion>
                                  </p:childTnLst>
                                </p:cTn>
                              </p:par>
                            </p:childTnLst>
                          </p:cTn>
                        </p:par>
                        <p:par>
                          <p:cTn id="28" fill="hold">
                            <p:stCondLst>
                              <p:cond delay="0"/>
                            </p:stCondLst>
                            <p:childTnLst>
                              <p:par>
                                <p:cTn id="29" presetClass="path" nodeType="afterEffect" presetSubtype="0" presetID="-1" grpId="9" accel="50000" decel="50000" fill="hold">
                                  <p:stCondLst>
                                    <p:cond delay="0"/>
                                  </p:stCondLst>
                                  <p:childTnLst>
                                    <p:animMotion path="M 0.000566 0.334696 L 0.217225 0.333564" origin="layout" pathEditMode="relative">
                                      <p:cBhvr>
                                        <p:cTn id="30" dur="500" fill="hold"/>
                                        <p:tgtEl>
                                          <p:spTgt spid="856"/>
                                        </p:tgtEl>
                                        <p:attrNameLst>
                                          <p:attrName>ppt_x</p:attrName>
                                          <p:attrName>ppt_y</p:attrName>
                                        </p:attrNameLst>
                                      </p:cBhvr>
                                    </p:animMotion>
                                  </p:childTnLst>
                                </p:cTn>
                              </p:par>
                            </p:childTnLst>
                          </p:cTn>
                        </p:par>
                        <p:par>
                          <p:cTn id="31" fill="hold">
                            <p:stCondLst>
                              <p:cond delay="500"/>
                            </p:stCondLst>
                            <p:childTnLst>
                              <p:par>
                                <p:cTn id="32" presetClass="entr" nodeType="afterEffect" presetSubtype="0" presetID="1" grpId="10" fill="hold">
                                  <p:stCondLst>
                                    <p:cond delay="0"/>
                                  </p:stCondLst>
                                  <p:iterate type="el" backwards="0">
                                    <p:tmAbs val="0"/>
                                  </p:iterate>
                                  <p:childTnLst>
                                    <p:set>
                                      <p:cBhvr>
                                        <p:cTn id="33" fill="hold"/>
                                        <p:tgtEl>
                                          <p:spTgt spid="8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58" grpId="10"/>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2" name="Fully-connected (fc) layer"/>
          <p:cNvSpPr txBox="1"/>
          <p:nvPr/>
        </p:nvSpPr>
        <p:spPr>
          <a:xfrm>
            <a:off x="1132433" y="4029988"/>
            <a:ext cx="8443989" cy="1666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5000">
                <a:latin typeface="Helvetica"/>
                <a:ea typeface="Helvetica"/>
                <a:cs typeface="Helvetica"/>
                <a:sym typeface="Helvetica"/>
              </a:defRPr>
            </a:lvl1pPr>
          </a:lstStyle>
          <a:p>
            <a:pPr/>
            <a:r>
              <a:t>Fully-connected (fc) layer</a:t>
            </a:r>
          </a:p>
        </p:txBody>
      </p:sp>
      <p:sp>
        <p:nvSpPr>
          <p:cNvPr id="863" name="Fully-connected network"/>
          <p:cNvSpPr txBox="1"/>
          <p:nvPr>
            <p:ph type="title"/>
          </p:nvPr>
        </p:nvSpPr>
        <p:spPr>
          <a:xfrm>
            <a:off x="1268160" y="-184547"/>
            <a:ext cx="21847680" cy="3036094"/>
          </a:xfrm>
          <a:prstGeom prst="rect">
            <a:avLst/>
          </a:prstGeom>
        </p:spPr>
        <p:txBody>
          <a:bodyPr/>
          <a:lstStyle>
            <a:lvl1pPr>
              <a:defRPr sz="9000">
                <a:latin typeface="Helvetica Neue Light"/>
                <a:ea typeface="Helvetica Neue Light"/>
                <a:cs typeface="Helvetica Neue Light"/>
                <a:sym typeface="Helvetica Neue Light"/>
              </a:defRPr>
            </a:lvl1pPr>
          </a:lstStyle>
          <a:p>
            <a:pPr/>
            <a:r>
              <a:t>Fully-connected network</a:t>
            </a:r>
          </a:p>
        </p:txBody>
      </p:sp>
      <p:sp>
        <p:nvSpPr>
          <p:cNvPr id="864" name="Line"/>
          <p:cNvSpPr/>
          <p:nvPr/>
        </p:nvSpPr>
        <p:spPr>
          <a:xfrm flipV="1">
            <a:off x="2443567" y="6596094"/>
            <a:ext cx="5524695" cy="3479095"/>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865" name="Line"/>
          <p:cNvSpPr/>
          <p:nvPr/>
        </p:nvSpPr>
        <p:spPr>
          <a:xfrm flipV="1">
            <a:off x="2487254" y="7153779"/>
            <a:ext cx="5494606" cy="2920903"/>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866" name="Line"/>
          <p:cNvSpPr/>
          <p:nvPr/>
        </p:nvSpPr>
        <p:spPr>
          <a:xfrm flipV="1">
            <a:off x="2499564" y="7831613"/>
            <a:ext cx="5505262" cy="2212647"/>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867" name="Line"/>
          <p:cNvSpPr/>
          <p:nvPr/>
        </p:nvSpPr>
        <p:spPr>
          <a:xfrm flipV="1">
            <a:off x="2556086" y="8441214"/>
            <a:ext cx="5470346" cy="1623146"/>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868" name="Line"/>
          <p:cNvSpPr/>
          <p:nvPr/>
        </p:nvSpPr>
        <p:spPr>
          <a:xfrm flipV="1">
            <a:off x="2511084" y="9020653"/>
            <a:ext cx="5446947" cy="1093970"/>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869" name="Line"/>
          <p:cNvSpPr/>
          <p:nvPr/>
        </p:nvSpPr>
        <p:spPr>
          <a:xfrm>
            <a:off x="2383070" y="6563140"/>
            <a:ext cx="5677566" cy="1861736"/>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870" name="Line"/>
          <p:cNvSpPr/>
          <p:nvPr/>
        </p:nvSpPr>
        <p:spPr>
          <a:xfrm>
            <a:off x="2397531" y="7162580"/>
            <a:ext cx="5650503" cy="1278244"/>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871" name="Line"/>
          <p:cNvSpPr/>
          <p:nvPr/>
        </p:nvSpPr>
        <p:spPr>
          <a:xfrm>
            <a:off x="2413065" y="7801146"/>
            <a:ext cx="5666985" cy="654672"/>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872" name="Line"/>
          <p:cNvSpPr/>
          <p:nvPr/>
        </p:nvSpPr>
        <p:spPr>
          <a:xfrm>
            <a:off x="2410004" y="8430163"/>
            <a:ext cx="5649107" cy="21693"/>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873" name="Line"/>
          <p:cNvSpPr/>
          <p:nvPr/>
        </p:nvSpPr>
        <p:spPr>
          <a:xfrm flipV="1">
            <a:off x="2409553" y="8435779"/>
            <a:ext cx="5626953" cy="618407"/>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874" name="Line"/>
          <p:cNvSpPr/>
          <p:nvPr/>
        </p:nvSpPr>
        <p:spPr>
          <a:xfrm flipV="1">
            <a:off x="2427413" y="8949515"/>
            <a:ext cx="5584537" cy="158249"/>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875" name="Line"/>
          <p:cNvSpPr/>
          <p:nvPr/>
        </p:nvSpPr>
        <p:spPr>
          <a:xfrm>
            <a:off x="2472298" y="8473909"/>
            <a:ext cx="5559794" cy="494087"/>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876" name="Line"/>
          <p:cNvSpPr/>
          <p:nvPr/>
        </p:nvSpPr>
        <p:spPr>
          <a:xfrm>
            <a:off x="2418855" y="7808027"/>
            <a:ext cx="5630116" cy="1169208"/>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877" name="Line"/>
          <p:cNvSpPr/>
          <p:nvPr/>
        </p:nvSpPr>
        <p:spPr>
          <a:xfrm>
            <a:off x="2437137" y="7203112"/>
            <a:ext cx="5556632" cy="1737823"/>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878" name="Line"/>
          <p:cNvSpPr/>
          <p:nvPr/>
        </p:nvSpPr>
        <p:spPr>
          <a:xfrm>
            <a:off x="2406795" y="6505257"/>
            <a:ext cx="5630116" cy="2428611"/>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879" name="Line"/>
          <p:cNvSpPr/>
          <p:nvPr/>
        </p:nvSpPr>
        <p:spPr>
          <a:xfrm flipV="1">
            <a:off x="2440621" y="7764564"/>
            <a:ext cx="5701275" cy="1317062"/>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880" name="Line"/>
          <p:cNvSpPr/>
          <p:nvPr/>
        </p:nvSpPr>
        <p:spPr>
          <a:xfrm flipV="1">
            <a:off x="2341464" y="7078280"/>
            <a:ext cx="5748900" cy="2026135"/>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881" name="Line"/>
          <p:cNvSpPr/>
          <p:nvPr/>
        </p:nvSpPr>
        <p:spPr>
          <a:xfrm flipV="1">
            <a:off x="2361928" y="6493107"/>
            <a:ext cx="5687973" cy="2598751"/>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882" name="Line"/>
          <p:cNvSpPr/>
          <p:nvPr/>
        </p:nvSpPr>
        <p:spPr>
          <a:xfrm flipV="1">
            <a:off x="2464434" y="7772935"/>
            <a:ext cx="5643417" cy="646126"/>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883" name="Line"/>
          <p:cNvSpPr/>
          <p:nvPr/>
        </p:nvSpPr>
        <p:spPr>
          <a:xfrm flipV="1">
            <a:off x="2406576" y="7755356"/>
            <a:ext cx="5611327" cy="20675"/>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884" name="Line"/>
          <p:cNvSpPr/>
          <p:nvPr/>
        </p:nvSpPr>
        <p:spPr>
          <a:xfrm>
            <a:off x="2415878" y="7181927"/>
            <a:ext cx="5675416" cy="576778"/>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885" name="Line"/>
          <p:cNvSpPr/>
          <p:nvPr/>
        </p:nvSpPr>
        <p:spPr>
          <a:xfrm>
            <a:off x="2427133" y="6546802"/>
            <a:ext cx="5647604" cy="1251899"/>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886" name="Line"/>
          <p:cNvSpPr/>
          <p:nvPr/>
        </p:nvSpPr>
        <p:spPr>
          <a:xfrm flipV="1">
            <a:off x="2374486" y="7086558"/>
            <a:ext cx="5709552" cy="1325155"/>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887" name="Line"/>
          <p:cNvSpPr/>
          <p:nvPr/>
        </p:nvSpPr>
        <p:spPr>
          <a:xfrm flipV="1">
            <a:off x="2348627" y="7086559"/>
            <a:ext cx="5710669" cy="689379"/>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888" name="Line"/>
          <p:cNvSpPr/>
          <p:nvPr/>
        </p:nvSpPr>
        <p:spPr>
          <a:xfrm flipV="1">
            <a:off x="2390950" y="7088512"/>
            <a:ext cx="5658021" cy="74533"/>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889" name="Line"/>
          <p:cNvSpPr/>
          <p:nvPr/>
        </p:nvSpPr>
        <p:spPr>
          <a:xfrm flipV="1">
            <a:off x="2416809" y="6504361"/>
            <a:ext cx="5615698" cy="30164"/>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890" name="Line"/>
          <p:cNvSpPr/>
          <p:nvPr/>
        </p:nvSpPr>
        <p:spPr>
          <a:xfrm>
            <a:off x="2408530" y="6608007"/>
            <a:ext cx="5658951" cy="461994"/>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891" name="Line"/>
          <p:cNvSpPr/>
          <p:nvPr/>
        </p:nvSpPr>
        <p:spPr>
          <a:xfrm flipV="1">
            <a:off x="2390950" y="6479899"/>
            <a:ext cx="5644533" cy="1947348"/>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892" name="Line"/>
          <p:cNvSpPr/>
          <p:nvPr/>
        </p:nvSpPr>
        <p:spPr>
          <a:xfrm flipV="1">
            <a:off x="2326861" y="6441481"/>
            <a:ext cx="5720063" cy="1349059"/>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893" name="Line"/>
          <p:cNvSpPr/>
          <p:nvPr/>
        </p:nvSpPr>
        <p:spPr>
          <a:xfrm flipV="1">
            <a:off x="2440621" y="6457108"/>
            <a:ext cx="5607420" cy="685472"/>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894" name="Circle"/>
          <p:cNvSpPr/>
          <p:nvPr/>
        </p:nvSpPr>
        <p:spPr>
          <a:xfrm>
            <a:off x="2124696" y="6343753"/>
            <a:ext cx="465007" cy="465007"/>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895" name="Circle"/>
          <p:cNvSpPr/>
          <p:nvPr/>
        </p:nvSpPr>
        <p:spPr>
          <a:xfrm>
            <a:off x="2123908" y="6973454"/>
            <a:ext cx="465006" cy="465007"/>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896" name="Circle"/>
          <p:cNvSpPr/>
          <p:nvPr/>
        </p:nvSpPr>
        <p:spPr>
          <a:xfrm>
            <a:off x="2123908" y="7603156"/>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897" name="Circle"/>
          <p:cNvSpPr/>
          <p:nvPr/>
        </p:nvSpPr>
        <p:spPr>
          <a:xfrm>
            <a:off x="2123908" y="8232857"/>
            <a:ext cx="465006" cy="465007"/>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898" name="Circle"/>
          <p:cNvSpPr/>
          <p:nvPr/>
        </p:nvSpPr>
        <p:spPr>
          <a:xfrm>
            <a:off x="2123908" y="8862560"/>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pic>
        <p:nvPicPr>
          <p:cNvPr id="899" name="mathbf_x.pdf" descr="mathbf_x.pdf"/>
          <p:cNvPicPr>
            <a:picLocks noChangeAspect="1"/>
          </p:cNvPicPr>
          <p:nvPr/>
        </p:nvPicPr>
        <p:blipFill>
          <a:blip r:embed="rId2">
            <a:extLst/>
          </a:blip>
          <a:stretch>
            <a:fillRect/>
          </a:stretch>
        </p:blipFill>
        <p:spPr>
          <a:xfrm>
            <a:off x="1320893" y="7664208"/>
            <a:ext cx="443753" cy="342901"/>
          </a:xfrm>
          <a:prstGeom prst="rect">
            <a:avLst/>
          </a:prstGeom>
          <a:ln w="12700">
            <a:miter lim="400000"/>
          </a:ln>
        </p:spPr>
      </p:pic>
      <p:sp>
        <p:nvSpPr>
          <p:cNvPr id="900" name="Line"/>
          <p:cNvSpPr/>
          <p:nvPr/>
        </p:nvSpPr>
        <p:spPr>
          <a:xfrm flipV="1">
            <a:off x="1934752" y="6418001"/>
            <a:ext cx="1" cy="2695385"/>
          </a:xfrm>
          <a:prstGeom prst="line">
            <a:avLst/>
          </a:prstGeom>
          <a:ln w="25400">
            <a:solidFill>
              <a:srgbClr val="000000"/>
            </a:solidFill>
            <a:miter lim="400000"/>
          </a:ln>
        </p:spPr>
        <p:txBody>
          <a:bodyPr lIns="71437" tIns="71437" rIns="71437" bIns="71437" anchor="ctr"/>
          <a:lstStyle/>
          <a:p>
            <a:pPr>
              <a:defRPr b="0" sz="3000">
                <a:solidFill>
                  <a:srgbClr val="FFFFFF"/>
                </a:solidFill>
              </a:defRPr>
            </a:pPr>
          </a:p>
        </p:txBody>
      </p:sp>
      <p:sp>
        <p:nvSpPr>
          <p:cNvPr id="901" name="Circle"/>
          <p:cNvSpPr/>
          <p:nvPr/>
        </p:nvSpPr>
        <p:spPr>
          <a:xfrm>
            <a:off x="2130987" y="9830727"/>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pic>
        <p:nvPicPr>
          <p:cNvPr id="902" name="1.pdf" descr="1.pdf"/>
          <p:cNvPicPr>
            <a:picLocks noChangeAspect="1"/>
          </p:cNvPicPr>
          <p:nvPr/>
        </p:nvPicPr>
        <p:blipFill>
          <a:blip r:embed="rId3">
            <a:extLst/>
          </a:blip>
          <a:stretch>
            <a:fillRect/>
          </a:stretch>
        </p:blipFill>
        <p:spPr>
          <a:xfrm>
            <a:off x="1634890" y="9796464"/>
            <a:ext cx="256095" cy="533532"/>
          </a:xfrm>
          <a:prstGeom prst="rect">
            <a:avLst/>
          </a:prstGeom>
          <a:ln w="12700">
            <a:miter lim="400000"/>
          </a:ln>
        </p:spPr>
      </p:pic>
      <p:sp>
        <p:nvSpPr>
          <p:cNvPr id="903" name="Line"/>
          <p:cNvSpPr/>
          <p:nvPr/>
        </p:nvSpPr>
        <p:spPr>
          <a:xfrm>
            <a:off x="7929068" y="9067495"/>
            <a:ext cx="1107282" cy="1"/>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904" name="Line"/>
          <p:cNvSpPr/>
          <p:nvPr/>
        </p:nvSpPr>
        <p:spPr>
          <a:xfrm>
            <a:off x="8107662" y="8432230"/>
            <a:ext cx="1107282" cy="1"/>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905" name="Line"/>
          <p:cNvSpPr/>
          <p:nvPr/>
        </p:nvSpPr>
        <p:spPr>
          <a:xfrm>
            <a:off x="8107662" y="7833815"/>
            <a:ext cx="1107282" cy="1"/>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906" name="Line"/>
          <p:cNvSpPr/>
          <p:nvPr/>
        </p:nvSpPr>
        <p:spPr>
          <a:xfrm>
            <a:off x="8107662" y="7199852"/>
            <a:ext cx="1107282" cy="1"/>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907" name="Line"/>
          <p:cNvSpPr/>
          <p:nvPr/>
        </p:nvSpPr>
        <p:spPr>
          <a:xfrm>
            <a:off x="8107662" y="6579967"/>
            <a:ext cx="1107282" cy="1"/>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908" name="Circle"/>
          <p:cNvSpPr/>
          <p:nvPr/>
        </p:nvSpPr>
        <p:spPr>
          <a:xfrm>
            <a:off x="7895038" y="6303439"/>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909" name="Circle"/>
          <p:cNvSpPr/>
          <p:nvPr/>
        </p:nvSpPr>
        <p:spPr>
          <a:xfrm>
            <a:off x="7894249" y="6933141"/>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910" name="Circle"/>
          <p:cNvSpPr/>
          <p:nvPr/>
        </p:nvSpPr>
        <p:spPr>
          <a:xfrm>
            <a:off x="7894249" y="7562842"/>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911" name="Circle"/>
          <p:cNvSpPr/>
          <p:nvPr/>
        </p:nvSpPr>
        <p:spPr>
          <a:xfrm>
            <a:off x="7894249" y="8192543"/>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912" name="Circle"/>
          <p:cNvSpPr/>
          <p:nvPr/>
        </p:nvSpPr>
        <p:spPr>
          <a:xfrm>
            <a:off x="7894249" y="8822245"/>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913" name="Circle"/>
          <p:cNvSpPr/>
          <p:nvPr/>
        </p:nvSpPr>
        <p:spPr>
          <a:xfrm>
            <a:off x="8857760" y="6303439"/>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914" name="Circle"/>
          <p:cNvSpPr/>
          <p:nvPr/>
        </p:nvSpPr>
        <p:spPr>
          <a:xfrm>
            <a:off x="8856972" y="6933141"/>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915" name="Circle"/>
          <p:cNvSpPr/>
          <p:nvPr/>
        </p:nvSpPr>
        <p:spPr>
          <a:xfrm>
            <a:off x="8856972" y="7562842"/>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916" name="Circle"/>
          <p:cNvSpPr/>
          <p:nvPr/>
        </p:nvSpPr>
        <p:spPr>
          <a:xfrm>
            <a:off x="8856972" y="8192543"/>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917" name="Circle"/>
          <p:cNvSpPr/>
          <p:nvPr/>
        </p:nvSpPr>
        <p:spPr>
          <a:xfrm>
            <a:off x="8856972" y="8822245"/>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pic>
        <p:nvPicPr>
          <p:cNvPr id="918" name="mathbf_W.pdf" descr="mathbf_W.pdf"/>
          <p:cNvPicPr>
            <a:picLocks noChangeAspect="1"/>
          </p:cNvPicPr>
          <p:nvPr/>
        </p:nvPicPr>
        <p:blipFill>
          <a:blip r:embed="rId4">
            <a:extLst/>
          </a:blip>
          <a:stretch>
            <a:fillRect/>
          </a:stretch>
        </p:blipFill>
        <p:spPr>
          <a:xfrm>
            <a:off x="4873596" y="5683993"/>
            <a:ext cx="825093" cy="503106"/>
          </a:xfrm>
          <a:prstGeom prst="rect">
            <a:avLst/>
          </a:prstGeom>
          <a:ln w="12700">
            <a:miter lim="400000"/>
          </a:ln>
        </p:spPr>
      </p:pic>
      <p:pic>
        <p:nvPicPr>
          <p:cNvPr id="919" name="mathbf_b.pdf" descr="mathbf_b.pdf"/>
          <p:cNvPicPr>
            <a:picLocks noChangeAspect="1"/>
          </p:cNvPicPr>
          <p:nvPr/>
        </p:nvPicPr>
        <p:blipFill>
          <a:blip r:embed="rId5">
            <a:extLst/>
          </a:blip>
          <a:stretch>
            <a:fillRect/>
          </a:stretch>
        </p:blipFill>
        <p:spPr>
          <a:xfrm>
            <a:off x="5087061" y="9825370"/>
            <a:ext cx="398164" cy="470558"/>
          </a:xfrm>
          <a:prstGeom prst="rect">
            <a:avLst/>
          </a:prstGeom>
          <a:ln w="12700">
            <a:miter lim="400000"/>
          </a:ln>
        </p:spPr>
      </p:pic>
      <p:pic>
        <p:nvPicPr>
          <p:cNvPr id="920" name="mathbf_z.pdf" descr="mathbf_z.pdf"/>
          <p:cNvPicPr>
            <a:picLocks noChangeAspect="1"/>
          </p:cNvPicPr>
          <p:nvPr/>
        </p:nvPicPr>
        <p:blipFill>
          <a:blip r:embed="rId6">
            <a:extLst/>
          </a:blip>
          <a:stretch>
            <a:fillRect/>
          </a:stretch>
        </p:blipFill>
        <p:spPr>
          <a:xfrm>
            <a:off x="7995170" y="9666245"/>
            <a:ext cx="334609" cy="355522"/>
          </a:xfrm>
          <a:prstGeom prst="rect">
            <a:avLst/>
          </a:prstGeom>
          <a:ln w="12700">
            <a:miter lim="400000"/>
          </a:ln>
        </p:spPr>
      </p:pic>
      <p:pic>
        <p:nvPicPr>
          <p:cNvPr id="921" name="g(_mathbf_z_).pdf" descr="g(_mathbf_z_).pdf"/>
          <p:cNvPicPr>
            <a:picLocks noChangeAspect="1"/>
          </p:cNvPicPr>
          <p:nvPr/>
        </p:nvPicPr>
        <p:blipFill>
          <a:blip r:embed="rId7">
            <a:extLst/>
          </a:blip>
          <a:stretch>
            <a:fillRect/>
          </a:stretch>
        </p:blipFill>
        <p:spPr>
          <a:xfrm>
            <a:off x="8888763" y="9455932"/>
            <a:ext cx="1283894" cy="766195"/>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1" name="Review lectures 4 through 8 for background on signal processing, convolution, and multiscale image processing — this is the technology that underlies convnets!"/>
          <p:cNvSpPr txBox="1"/>
          <p:nvPr>
            <p:ph type="body" idx="1"/>
          </p:nvPr>
        </p:nvSpPr>
        <p:spPr>
          <a:xfrm>
            <a:off x="998740" y="3049750"/>
            <a:ext cx="21472964" cy="9364506"/>
          </a:xfrm>
          <a:prstGeom prst="rect">
            <a:avLst/>
          </a:prstGeom>
        </p:spPr>
        <p:txBody>
          <a:bodyPr/>
          <a:lstStyle>
            <a:lvl1pPr marL="611187" indent="-611187">
              <a:buSzPct val="100000"/>
              <a:defRPr sz="5500">
                <a:latin typeface="Avenir Book"/>
                <a:ea typeface="Avenir Book"/>
                <a:cs typeface="Avenir Book"/>
                <a:sym typeface="Avenir Book"/>
              </a:defRPr>
            </a:lvl1pPr>
          </a:lstStyle>
          <a:p>
            <a:pPr/>
            <a:r>
              <a:t>Review lectures 4 through 8 for background on signal processing, convolution, and multiscale image processing — this is the technology that underlies convnets!</a:t>
            </a:r>
          </a:p>
        </p:txBody>
      </p:sp>
      <p:sp>
        <p:nvSpPr>
          <p:cNvPr id="372" name="Announcements"/>
          <p:cNvSpPr txBox="1"/>
          <p:nvPr>
            <p:ph type="title"/>
          </p:nvPr>
        </p:nvSpPr>
        <p:spPr>
          <a:xfrm>
            <a:off x="4387453" y="269478"/>
            <a:ext cx="15609094" cy="3036094"/>
          </a:xfrm>
          <a:prstGeom prst="rect">
            <a:avLst/>
          </a:prstGeom>
        </p:spPr>
        <p:txBody>
          <a:bodyPr/>
          <a:lstStyle>
            <a:lvl1pPr>
              <a:defRPr sz="10000">
                <a:latin typeface="Avenir Book"/>
                <a:ea typeface="Avenir Book"/>
                <a:cs typeface="Avenir Book"/>
                <a:sym typeface="Avenir Book"/>
              </a:defRPr>
            </a:lvl1pPr>
          </a:lstStyle>
          <a:p>
            <a:pPr/>
            <a:r>
              <a:t>Announcements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7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71">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1"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3" name="Rectangle"/>
          <p:cNvSpPr/>
          <p:nvPr/>
        </p:nvSpPr>
        <p:spPr>
          <a:xfrm>
            <a:off x="4603553" y="9413106"/>
            <a:ext cx="530173" cy="855434"/>
          </a:xfrm>
          <a:prstGeom prst="rect">
            <a:avLst/>
          </a:prstGeom>
          <a:solidFill>
            <a:schemeClr val="accent1">
              <a:lumOff val="16847"/>
            </a:schemeClr>
          </a:solidFill>
          <a:ln w="38100">
            <a:solidFill>
              <a:srgbClr val="000000"/>
            </a:solidFill>
            <a:miter lim="400000"/>
          </a:ln>
        </p:spPr>
        <p:txBody>
          <a:bodyPr lIns="71437" tIns="71437" rIns="71437" bIns="71437" anchor="ctr"/>
          <a:lstStyle/>
          <a:p>
            <a:pPr>
              <a:defRPr b="0" sz="3000">
                <a:solidFill>
                  <a:srgbClr val="FFFFFF"/>
                </a:solidFill>
              </a:defRPr>
            </a:pPr>
          </a:p>
        </p:txBody>
      </p:sp>
      <p:sp>
        <p:nvSpPr>
          <p:cNvPr id="924" name="Line"/>
          <p:cNvSpPr/>
          <p:nvPr/>
        </p:nvSpPr>
        <p:spPr>
          <a:xfrm>
            <a:off x="7603852" y="7594820"/>
            <a:ext cx="1107283" cy="1"/>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925" name="Line"/>
          <p:cNvSpPr/>
          <p:nvPr/>
        </p:nvSpPr>
        <p:spPr>
          <a:xfrm>
            <a:off x="7782446" y="8231840"/>
            <a:ext cx="1107282" cy="1"/>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926" name="Line"/>
          <p:cNvSpPr/>
          <p:nvPr/>
        </p:nvSpPr>
        <p:spPr>
          <a:xfrm>
            <a:off x="7782446" y="8854565"/>
            <a:ext cx="1107282" cy="1"/>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927" name="Line"/>
          <p:cNvSpPr/>
          <p:nvPr/>
        </p:nvSpPr>
        <p:spPr>
          <a:xfrm>
            <a:off x="7782446" y="9512110"/>
            <a:ext cx="1107282" cy="1"/>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928" name="Line"/>
          <p:cNvSpPr/>
          <p:nvPr/>
        </p:nvSpPr>
        <p:spPr>
          <a:xfrm>
            <a:off x="7782446" y="6959555"/>
            <a:ext cx="1107282" cy="1"/>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929" name="Line"/>
          <p:cNvSpPr/>
          <p:nvPr/>
        </p:nvSpPr>
        <p:spPr>
          <a:xfrm>
            <a:off x="7782446" y="6361141"/>
            <a:ext cx="1107282" cy="1"/>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930" name="Line"/>
          <p:cNvSpPr/>
          <p:nvPr/>
        </p:nvSpPr>
        <p:spPr>
          <a:xfrm>
            <a:off x="7782446" y="5727177"/>
            <a:ext cx="1107282" cy="1"/>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931" name="Line"/>
          <p:cNvSpPr/>
          <p:nvPr/>
        </p:nvSpPr>
        <p:spPr>
          <a:xfrm>
            <a:off x="7782446" y="5107292"/>
            <a:ext cx="1107282" cy="1"/>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932" name="Line"/>
          <p:cNvSpPr/>
          <p:nvPr/>
        </p:nvSpPr>
        <p:spPr>
          <a:xfrm>
            <a:off x="2161516" y="6961869"/>
            <a:ext cx="5666985" cy="654673"/>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933" name="Line"/>
          <p:cNvSpPr/>
          <p:nvPr/>
        </p:nvSpPr>
        <p:spPr>
          <a:xfrm>
            <a:off x="2158454" y="7590888"/>
            <a:ext cx="5649108" cy="21692"/>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934" name="Line"/>
          <p:cNvSpPr/>
          <p:nvPr/>
        </p:nvSpPr>
        <p:spPr>
          <a:xfrm flipV="1">
            <a:off x="2158004" y="7596502"/>
            <a:ext cx="5626953" cy="618407"/>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935" name="Circle"/>
          <p:cNvSpPr/>
          <p:nvPr/>
        </p:nvSpPr>
        <p:spPr>
          <a:xfrm>
            <a:off x="1913017" y="4826831"/>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936" name="Circle"/>
          <p:cNvSpPr/>
          <p:nvPr/>
        </p:nvSpPr>
        <p:spPr>
          <a:xfrm>
            <a:off x="1912229" y="5456532"/>
            <a:ext cx="465007" cy="465007"/>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937" name="Circle"/>
          <p:cNvSpPr/>
          <p:nvPr/>
        </p:nvSpPr>
        <p:spPr>
          <a:xfrm>
            <a:off x="1912229" y="6086234"/>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938" name="Circle"/>
          <p:cNvSpPr/>
          <p:nvPr/>
        </p:nvSpPr>
        <p:spPr>
          <a:xfrm>
            <a:off x="1912229" y="6715935"/>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939" name="Circle"/>
          <p:cNvSpPr/>
          <p:nvPr/>
        </p:nvSpPr>
        <p:spPr>
          <a:xfrm>
            <a:off x="1912229" y="7345638"/>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940" name="Circle"/>
          <p:cNvSpPr/>
          <p:nvPr/>
        </p:nvSpPr>
        <p:spPr>
          <a:xfrm>
            <a:off x="1912229" y="7975339"/>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941" name="Circle"/>
          <p:cNvSpPr/>
          <p:nvPr/>
        </p:nvSpPr>
        <p:spPr>
          <a:xfrm>
            <a:off x="1912229" y="8605041"/>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942" name="Circle"/>
          <p:cNvSpPr/>
          <p:nvPr/>
        </p:nvSpPr>
        <p:spPr>
          <a:xfrm>
            <a:off x="1912229" y="9234742"/>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943" name="Circle"/>
          <p:cNvSpPr/>
          <p:nvPr/>
        </p:nvSpPr>
        <p:spPr>
          <a:xfrm>
            <a:off x="7569822" y="4830764"/>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944" name="Circle"/>
          <p:cNvSpPr/>
          <p:nvPr/>
        </p:nvSpPr>
        <p:spPr>
          <a:xfrm>
            <a:off x="7569034" y="5460465"/>
            <a:ext cx="465006" cy="465007"/>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945" name="Circle"/>
          <p:cNvSpPr/>
          <p:nvPr/>
        </p:nvSpPr>
        <p:spPr>
          <a:xfrm>
            <a:off x="7569034" y="6090167"/>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946" name="Circle"/>
          <p:cNvSpPr/>
          <p:nvPr/>
        </p:nvSpPr>
        <p:spPr>
          <a:xfrm>
            <a:off x="7569034" y="6719868"/>
            <a:ext cx="465006" cy="465007"/>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947" name="Circle"/>
          <p:cNvSpPr/>
          <p:nvPr/>
        </p:nvSpPr>
        <p:spPr>
          <a:xfrm>
            <a:off x="7569034" y="7349570"/>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948" name="Circle"/>
          <p:cNvSpPr/>
          <p:nvPr/>
        </p:nvSpPr>
        <p:spPr>
          <a:xfrm>
            <a:off x="7569034" y="7979272"/>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949" name="Circle"/>
          <p:cNvSpPr/>
          <p:nvPr/>
        </p:nvSpPr>
        <p:spPr>
          <a:xfrm>
            <a:off x="7569034" y="8608973"/>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950" name="Circle"/>
          <p:cNvSpPr/>
          <p:nvPr/>
        </p:nvSpPr>
        <p:spPr>
          <a:xfrm>
            <a:off x="7569034" y="9238675"/>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951" name="Circle"/>
          <p:cNvSpPr/>
          <p:nvPr/>
        </p:nvSpPr>
        <p:spPr>
          <a:xfrm>
            <a:off x="8532545" y="4830764"/>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952" name="Circle"/>
          <p:cNvSpPr/>
          <p:nvPr/>
        </p:nvSpPr>
        <p:spPr>
          <a:xfrm>
            <a:off x="8531756" y="5460465"/>
            <a:ext cx="465006" cy="465007"/>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953" name="Circle"/>
          <p:cNvSpPr/>
          <p:nvPr/>
        </p:nvSpPr>
        <p:spPr>
          <a:xfrm>
            <a:off x="8531756" y="6090167"/>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954" name="Circle"/>
          <p:cNvSpPr/>
          <p:nvPr/>
        </p:nvSpPr>
        <p:spPr>
          <a:xfrm>
            <a:off x="8531756" y="6719868"/>
            <a:ext cx="465006" cy="465007"/>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955" name="Circle"/>
          <p:cNvSpPr/>
          <p:nvPr/>
        </p:nvSpPr>
        <p:spPr>
          <a:xfrm>
            <a:off x="8531756" y="7349570"/>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956" name="Circle"/>
          <p:cNvSpPr/>
          <p:nvPr/>
        </p:nvSpPr>
        <p:spPr>
          <a:xfrm>
            <a:off x="8531756" y="7979272"/>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957" name="Circle"/>
          <p:cNvSpPr/>
          <p:nvPr/>
        </p:nvSpPr>
        <p:spPr>
          <a:xfrm>
            <a:off x="8531756" y="8608973"/>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958" name="Circle"/>
          <p:cNvSpPr/>
          <p:nvPr/>
        </p:nvSpPr>
        <p:spPr>
          <a:xfrm>
            <a:off x="8531756" y="9238675"/>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959" name="Line"/>
          <p:cNvSpPr/>
          <p:nvPr/>
        </p:nvSpPr>
        <p:spPr>
          <a:xfrm flipV="1">
            <a:off x="2226921" y="7646959"/>
            <a:ext cx="5352586" cy="2894212"/>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pic>
        <p:nvPicPr>
          <p:cNvPr id="960" name="mathbf_x.pdf" descr="mathbf_x.pdf"/>
          <p:cNvPicPr>
            <a:picLocks noChangeAspect="1"/>
          </p:cNvPicPr>
          <p:nvPr/>
        </p:nvPicPr>
        <p:blipFill>
          <a:blip r:embed="rId3">
            <a:extLst/>
          </a:blip>
          <a:stretch>
            <a:fillRect/>
          </a:stretch>
        </p:blipFill>
        <p:spPr>
          <a:xfrm>
            <a:off x="1061869" y="7191822"/>
            <a:ext cx="443753" cy="342901"/>
          </a:xfrm>
          <a:prstGeom prst="rect">
            <a:avLst/>
          </a:prstGeom>
          <a:ln w="12700">
            <a:miter lim="400000"/>
          </a:ln>
        </p:spPr>
      </p:pic>
      <p:sp>
        <p:nvSpPr>
          <p:cNvPr id="961" name="Line"/>
          <p:cNvSpPr/>
          <p:nvPr/>
        </p:nvSpPr>
        <p:spPr>
          <a:xfrm flipV="1">
            <a:off x="1631278" y="4975145"/>
            <a:ext cx="1" cy="4597943"/>
          </a:xfrm>
          <a:prstGeom prst="line">
            <a:avLst/>
          </a:prstGeom>
          <a:ln w="25400">
            <a:solidFill>
              <a:srgbClr val="000000"/>
            </a:solidFill>
            <a:miter lim="400000"/>
          </a:ln>
        </p:spPr>
        <p:txBody>
          <a:bodyPr lIns="71437" tIns="71437" rIns="71437" bIns="71437" anchor="ctr"/>
          <a:lstStyle/>
          <a:p>
            <a:pPr>
              <a:defRPr b="0" sz="3000">
                <a:solidFill>
                  <a:srgbClr val="FFFFFF"/>
                </a:solidFill>
              </a:defRPr>
            </a:pPr>
          </a:p>
        </p:txBody>
      </p:sp>
      <p:grpSp>
        <p:nvGrpSpPr>
          <p:cNvPr id="964" name="Group"/>
          <p:cNvGrpSpPr/>
          <p:nvPr/>
        </p:nvGrpSpPr>
        <p:grpSpPr>
          <a:xfrm>
            <a:off x="3645527" y="6974082"/>
            <a:ext cx="1084636" cy="1102252"/>
            <a:chOff x="0" y="0"/>
            <a:chExt cx="1084635" cy="1102251"/>
          </a:xfrm>
        </p:grpSpPr>
        <p:sp>
          <p:nvSpPr>
            <p:cNvPr id="962" name="Rectangle"/>
            <p:cNvSpPr/>
            <p:nvPr/>
          </p:nvSpPr>
          <p:spPr>
            <a:xfrm>
              <a:off x="0" y="0"/>
              <a:ext cx="1084636" cy="1102252"/>
            </a:xfrm>
            <a:prstGeom prst="rect">
              <a:avLst/>
            </a:prstGeom>
            <a:solidFill>
              <a:schemeClr val="accent1">
                <a:lumOff val="16847"/>
              </a:schemeClr>
            </a:solidFill>
            <a:ln w="381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pic>
          <p:nvPicPr>
            <p:cNvPr id="963" name="mathbf_w.pdf" descr="mathbf_w.pdf"/>
            <p:cNvPicPr>
              <a:picLocks noChangeAspect="1"/>
            </p:cNvPicPr>
            <p:nvPr/>
          </p:nvPicPr>
          <p:blipFill>
            <a:blip r:embed="rId4">
              <a:extLst/>
            </a:blip>
            <a:stretch>
              <a:fillRect/>
            </a:stretch>
          </p:blipFill>
          <p:spPr>
            <a:xfrm>
              <a:off x="249844" y="417776"/>
              <a:ext cx="584948" cy="342901"/>
            </a:xfrm>
            <a:prstGeom prst="rect">
              <a:avLst/>
            </a:prstGeom>
            <a:ln w="12700" cap="flat">
              <a:noFill/>
              <a:miter lim="400000"/>
            </a:ln>
            <a:effectLst/>
          </p:spPr>
        </p:pic>
      </p:grpSp>
      <p:sp>
        <p:nvSpPr>
          <p:cNvPr id="965" name="Circle"/>
          <p:cNvSpPr/>
          <p:nvPr/>
        </p:nvSpPr>
        <p:spPr>
          <a:xfrm>
            <a:off x="1820434" y="10356286"/>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pic>
        <p:nvPicPr>
          <p:cNvPr id="966" name="1.pdf" descr="1.pdf"/>
          <p:cNvPicPr>
            <a:picLocks noChangeAspect="1"/>
          </p:cNvPicPr>
          <p:nvPr/>
        </p:nvPicPr>
        <p:blipFill>
          <a:blip r:embed="rId5">
            <a:extLst/>
          </a:blip>
          <a:stretch>
            <a:fillRect/>
          </a:stretch>
        </p:blipFill>
        <p:spPr>
          <a:xfrm>
            <a:off x="1324337" y="10322024"/>
            <a:ext cx="256096" cy="533531"/>
          </a:xfrm>
          <a:prstGeom prst="rect">
            <a:avLst/>
          </a:prstGeom>
          <a:ln w="12700">
            <a:miter lim="400000"/>
          </a:ln>
        </p:spPr>
      </p:pic>
      <p:pic>
        <p:nvPicPr>
          <p:cNvPr id="967" name="b.pdf" descr="b.pdf"/>
          <p:cNvPicPr>
            <a:picLocks noChangeAspect="1"/>
          </p:cNvPicPr>
          <p:nvPr/>
        </p:nvPicPr>
        <p:blipFill>
          <a:blip r:embed="rId6">
            <a:extLst/>
          </a:blip>
          <a:stretch>
            <a:fillRect/>
          </a:stretch>
        </p:blipFill>
        <p:spPr>
          <a:xfrm>
            <a:off x="4735630" y="9570220"/>
            <a:ext cx="291419" cy="541206"/>
          </a:xfrm>
          <a:prstGeom prst="rect">
            <a:avLst/>
          </a:prstGeom>
          <a:ln w="12700">
            <a:miter lim="400000"/>
          </a:ln>
        </p:spPr>
      </p:pic>
      <p:sp>
        <p:nvSpPr>
          <p:cNvPr id="968" name="Locally connected network"/>
          <p:cNvSpPr txBox="1"/>
          <p:nvPr/>
        </p:nvSpPr>
        <p:spPr>
          <a:xfrm>
            <a:off x="6777545" y="261371"/>
            <a:ext cx="10828910" cy="1209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7000">
                <a:latin typeface="Helvetica Light"/>
                <a:ea typeface="Helvetica Light"/>
                <a:cs typeface="Helvetica Light"/>
                <a:sym typeface="Helvetica Light"/>
              </a:defRPr>
            </a:lvl1pPr>
          </a:lstStyle>
          <a:p>
            <a:pPr/>
            <a:r>
              <a:t>Locally connected network</a:t>
            </a:r>
          </a:p>
        </p:txBody>
      </p:sp>
      <p:sp>
        <p:nvSpPr>
          <p:cNvPr id="969" name="Often, we assume output is a local function of input."/>
          <p:cNvSpPr txBox="1"/>
          <p:nvPr/>
        </p:nvSpPr>
        <p:spPr>
          <a:xfrm>
            <a:off x="13573983" y="4919657"/>
            <a:ext cx="9336749" cy="166688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a:defRPr b="0" sz="5000">
                <a:latin typeface="Helvetica Light"/>
                <a:ea typeface="Helvetica Light"/>
                <a:cs typeface="Helvetica Light"/>
                <a:sym typeface="Helvetica Light"/>
              </a:defRPr>
            </a:pPr>
            <a:r>
              <a:t>Often, we assume output is a </a:t>
            </a:r>
            <a:r>
              <a:rPr b="1">
                <a:latin typeface="Helvetica"/>
                <a:ea typeface="Helvetica"/>
                <a:cs typeface="Helvetica"/>
                <a:sym typeface="Helvetica"/>
              </a:rPr>
              <a:t>local</a:t>
            </a:r>
            <a:r>
              <a:t> function of input.</a:t>
            </a:r>
          </a:p>
        </p:txBody>
      </p:sp>
      <p:sp>
        <p:nvSpPr>
          <p:cNvPr id="970" name="If we use the same weights (weight sharing) to compute each local function, we get a convolutional neural network."/>
          <p:cNvSpPr txBox="1"/>
          <p:nvPr/>
        </p:nvSpPr>
        <p:spPr>
          <a:xfrm>
            <a:off x="13573983" y="8118380"/>
            <a:ext cx="9336749" cy="319088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a:defRPr b="0" sz="5000">
                <a:latin typeface="Helvetica Light"/>
                <a:ea typeface="Helvetica Light"/>
                <a:cs typeface="Helvetica Light"/>
                <a:sym typeface="Helvetica Light"/>
              </a:defRPr>
            </a:pPr>
            <a:r>
              <a:t>If we use the same weights (</a:t>
            </a:r>
            <a:r>
              <a:rPr b="1">
                <a:latin typeface="Helvetica"/>
                <a:ea typeface="Helvetica"/>
                <a:cs typeface="Helvetica"/>
                <a:sym typeface="Helvetica"/>
              </a:rPr>
              <a:t>weight sharing</a:t>
            </a:r>
            <a:r>
              <a:t>) to compute each local function, we get a convolutional neural network.</a:t>
            </a:r>
          </a:p>
        </p:txBody>
      </p:sp>
      <p:pic>
        <p:nvPicPr>
          <p:cNvPr id="971" name="mathbf_z.pdf" descr="mathbf_z.pdf"/>
          <p:cNvPicPr>
            <a:picLocks noChangeAspect="1"/>
          </p:cNvPicPr>
          <p:nvPr/>
        </p:nvPicPr>
        <p:blipFill>
          <a:blip r:embed="rId7">
            <a:extLst/>
          </a:blip>
          <a:stretch>
            <a:fillRect/>
          </a:stretch>
        </p:blipFill>
        <p:spPr>
          <a:xfrm>
            <a:off x="7676304" y="10034240"/>
            <a:ext cx="334609" cy="355522"/>
          </a:xfrm>
          <a:prstGeom prst="rect">
            <a:avLst/>
          </a:prstGeom>
          <a:ln w="12700">
            <a:miter lim="400000"/>
          </a:ln>
        </p:spPr>
      </p:pic>
      <p:pic>
        <p:nvPicPr>
          <p:cNvPr id="972" name="g(_mathbf_z_).pdf" descr="g(_mathbf_z_).pdf"/>
          <p:cNvPicPr>
            <a:picLocks noChangeAspect="1"/>
          </p:cNvPicPr>
          <p:nvPr/>
        </p:nvPicPr>
        <p:blipFill>
          <a:blip r:embed="rId8">
            <a:extLst/>
          </a:blip>
          <a:stretch>
            <a:fillRect/>
          </a:stretch>
        </p:blipFill>
        <p:spPr>
          <a:xfrm>
            <a:off x="8569897" y="9823926"/>
            <a:ext cx="1283895" cy="76619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9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70"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982" name="Group"/>
          <p:cNvGrpSpPr/>
          <p:nvPr/>
        </p:nvGrpSpPr>
        <p:grpSpPr>
          <a:xfrm>
            <a:off x="2148457" y="5072301"/>
            <a:ext cx="5693103" cy="1253040"/>
            <a:chOff x="0" y="0"/>
            <a:chExt cx="5693101" cy="1253038"/>
          </a:xfrm>
        </p:grpSpPr>
        <p:sp>
          <p:nvSpPr>
            <p:cNvPr id="976" name="Line"/>
            <p:cNvSpPr/>
            <p:nvPr/>
          </p:nvSpPr>
          <p:spPr>
            <a:xfrm>
              <a:off x="26117" y="-1"/>
              <a:ext cx="5666985" cy="654673"/>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977" name="Line"/>
            <p:cNvSpPr/>
            <p:nvPr/>
          </p:nvSpPr>
          <p:spPr>
            <a:xfrm>
              <a:off x="0" y="650709"/>
              <a:ext cx="5672163" cy="1"/>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978" name="Line"/>
            <p:cNvSpPr/>
            <p:nvPr/>
          </p:nvSpPr>
          <p:spPr>
            <a:xfrm flipV="1">
              <a:off x="22605" y="634633"/>
              <a:ext cx="5626953" cy="618406"/>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grpSp>
          <p:nvGrpSpPr>
            <p:cNvPr id="981" name="Group"/>
            <p:cNvGrpSpPr/>
            <p:nvPr/>
          </p:nvGrpSpPr>
          <p:grpSpPr>
            <a:xfrm>
              <a:off x="1510128" y="12212"/>
              <a:ext cx="1084636" cy="1102252"/>
              <a:chOff x="0" y="0"/>
              <a:chExt cx="1084635" cy="1102251"/>
            </a:xfrm>
          </p:grpSpPr>
          <p:sp>
            <p:nvSpPr>
              <p:cNvPr id="979" name="Rectangle"/>
              <p:cNvSpPr/>
              <p:nvPr/>
            </p:nvSpPr>
            <p:spPr>
              <a:xfrm>
                <a:off x="0" y="0"/>
                <a:ext cx="1084636" cy="1102252"/>
              </a:xfrm>
              <a:prstGeom prst="rect">
                <a:avLst/>
              </a:prstGeom>
              <a:solidFill>
                <a:schemeClr val="accent1">
                  <a:lumOff val="16847"/>
                </a:schemeClr>
              </a:solidFill>
              <a:ln w="381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pic>
            <p:nvPicPr>
              <p:cNvPr id="980" name="mathbf_w.pdf" descr="mathbf_w.pdf"/>
              <p:cNvPicPr>
                <a:picLocks noChangeAspect="1"/>
              </p:cNvPicPr>
              <p:nvPr/>
            </p:nvPicPr>
            <p:blipFill>
              <a:blip r:embed="rId3">
                <a:extLst/>
              </a:blip>
              <a:stretch>
                <a:fillRect/>
              </a:stretch>
            </p:blipFill>
            <p:spPr>
              <a:xfrm>
                <a:off x="249844" y="417776"/>
                <a:ext cx="584948" cy="342901"/>
              </a:xfrm>
              <a:prstGeom prst="rect">
                <a:avLst/>
              </a:prstGeom>
              <a:ln w="12700" cap="flat">
                <a:noFill/>
                <a:miter lim="400000"/>
              </a:ln>
              <a:effectLst/>
            </p:spPr>
          </p:pic>
        </p:grpSp>
      </p:grpSp>
      <p:sp>
        <p:nvSpPr>
          <p:cNvPr id="983" name="Line"/>
          <p:cNvSpPr/>
          <p:nvPr/>
        </p:nvSpPr>
        <p:spPr>
          <a:xfrm>
            <a:off x="7603852" y="7594820"/>
            <a:ext cx="1107283" cy="1"/>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984" name="Line"/>
          <p:cNvSpPr/>
          <p:nvPr/>
        </p:nvSpPr>
        <p:spPr>
          <a:xfrm>
            <a:off x="7782446" y="8231840"/>
            <a:ext cx="1107282" cy="1"/>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985" name="Line"/>
          <p:cNvSpPr/>
          <p:nvPr/>
        </p:nvSpPr>
        <p:spPr>
          <a:xfrm>
            <a:off x="7782446" y="8854565"/>
            <a:ext cx="1107282" cy="1"/>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986" name="Line"/>
          <p:cNvSpPr/>
          <p:nvPr/>
        </p:nvSpPr>
        <p:spPr>
          <a:xfrm>
            <a:off x="7782446" y="9512110"/>
            <a:ext cx="1107282" cy="1"/>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987" name="Line"/>
          <p:cNvSpPr/>
          <p:nvPr/>
        </p:nvSpPr>
        <p:spPr>
          <a:xfrm>
            <a:off x="7782446" y="6959555"/>
            <a:ext cx="1107282" cy="1"/>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988" name="Line"/>
          <p:cNvSpPr/>
          <p:nvPr/>
        </p:nvSpPr>
        <p:spPr>
          <a:xfrm>
            <a:off x="7782446" y="6361141"/>
            <a:ext cx="1107282" cy="1"/>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989" name="Line"/>
          <p:cNvSpPr/>
          <p:nvPr/>
        </p:nvSpPr>
        <p:spPr>
          <a:xfrm>
            <a:off x="7782446" y="5727177"/>
            <a:ext cx="1107282" cy="1"/>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990" name="Line"/>
          <p:cNvSpPr/>
          <p:nvPr/>
        </p:nvSpPr>
        <p:spPr>
          <a:xfrm>
            <a:off x="7782446" y="5107292"/>
            <a:ext cx="1107282" cy="1"/>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991" name="Circle"/>
          <p:cNvSpPr/>
          <p:nvPr/>
        </p:nvSpPr>
        <p:spPr>
          <a:xfrm>
            <a:off x="1913017" y="4826831"/>
            <a:ext cx="465007" cy="465006"/>
          </a:xfrm>
          <a:prstGeom prst="ellipse">
            <a:avLst/>
          </a:prstGeom>
          <a:solidFill>
            <a:srgbClr val="929292"/>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992" name="Circle"/>
          <p:cNvSpPr/>
          <p:nvPr/>
        </p:nvSpPr>
        <p:spPr>
          <a:xfrm>
            <a:off x="1912229" y="5456532"/>
            <a:ext cx="465007" cy="465007"/>
          </a:xfrm>
          <a:prstGeom prst="ellipse">
            <a:avLst/>
          </a:prstGeom>
          <a:solidFill>
            <a:srgbClr val="D6D5D5"/>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993" name="Circle"/>
          <p:cNvSpPr/>
          <p:nvPr/>
        </p:nvSpPr>
        <p:spPr>
          <a:xfrm>
            <a:off x="1912229" y="6086234"/>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994" name="Circle"/>
          <p:cNvSpPr/>
          <p:nvPr/>
        </p:nvSpPr>
        <p:spPr>
          <a:xfrm>
            <a:off x="1912229" y="6715935"/>
            <a:ext cx="465007" cy="465006"/>
          </a:xfrm>
          <a:prstGeom prst="ellipse">
            <a:avLst/>
          </a:prstGeom>
          <a:solidFill>
            <a:srgbClr val="000000"/>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995" name="Circle"/>
          <p:cNvSpPr/>
          <p:nvPr/>
        </p:nvSpPr>
        <p:spPr>
          <a:xfrm>
            <a:off x="1912229" y="7345638"/>
            <a:ext cx="465007" cy="465006"/>
          </a:xfrm>
          <a:prstGeom prst="ellipse">
            <a:avLst/>
          </a:prstGeom>
          <a:solidFill>
            <a:srgbClr val="D6D5D5"/>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996" name="Circle"/>
          <p:cNvSpPr/>
          <p:nvPr/>
        </p:nvSpPr>
        <p:spPr>
          <a:xfrm>
            <a:off x="1912229" y="7975339"/>
            <a:ext cx="465007" cy="465006"/>
          </a:xfrm>
          <a:prstGeom prst="ellipse">
            <a:avLst/>
          </a:prstGeom>
          <a:solidFill>
            <a:srgbClr val="929292"/>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997" name="Circle"/>
          <p:cNvSpPr/>
          <p:nvPr/>
        </p:nvSpPr>
        <p:spPr>
          <a:xfrm>
            <a:off x="1912229" y="8605041"/>
            <a:ext cx="465007" cy="465006"/>
          </a:xfrm>
          <a:prstGeom prst="ellipse">
            <a:avLst/>
          </a:prstGeom>
          <a:solidFill>
            <a:srgbClr val="D6D5D5"/>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998" name="Circle"/>
          <p:cNvSpPr/>
          <p:nvPr/>
        </p:nvSpPr>
        <p:spPr>
          <a:xfrm>
            <a:off x="1912229" y="9234742"/>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999" name="Circle"/>
          <p:cNvSpPr/>
          <p:nvPr/>
        </p:nvSpPr>
        <p:spPr>
          <a:xfrm>
            <a:off x="7569822" y="4830764"/>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000" name="Circle"/>
          <p:cNvSpPr/>
          <p:nvPr/>
        </p:nvSpPr>
        <p:spPr>
          <a:xfrm>
            <a:off x="7569034" y="5460465"/>
            <a:ext cx="465006" cy="465007"/>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001" name="Circle"/>
          <p:cNvSpPr/>
          <p:nvPr/>
        </p:nvSpPr>
        <p:spPr>
          <a:xfrm>
            <a:off x="7569034" y="6090167"/>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002" name="Circle"/>
          <p:cNvSpPr/>
          <p:nvPr/>
        </p:nvSpPr>
        <p:spPr>
          <a:xfrm>
            <a:off x="7569034" y="6719868"/>
            <a:ext cx="465006" cy="465007"/>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003" name="Circle"/>
          <p:cNvSpPr/>
          <p:nvPr/>
        </p:nvSpPr>
        <p:spPr>
          <a:xfrm>
            <a:off x="7569034" y="7349570"/>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004" name="Circle"/>
          <p:cNvSpPr/>
          <p:nvPr/>
        </p:nvSpPr>
        <p:spPr>
          <a:xfrm>
            <a:off x="7569034" y="7979272"/>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005" name="Circle"/>
          <p:cNvSpPr/>
          <p:nvPr/>
        </p:nvSpPr>
        <p:spPr>
          <a:xfrm>
            <a:off x="7569034" y="8608973"/>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006" name="Circle"/>
          <p:cNvSpPr/>
          <p:nvPr/>
        </p:nvSpPr>
        <p:spPr>
          <a:xfrm>
            <a:off x="7569034" y="9238675"/>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007" name="Conv layer"/>
          <p:cNvSpPr txBox="1"/>
          <p:nvPr/>
        </p:nvSpPr>
        <p:spPr>
          <a:xfrm>
            <a:off x="3293754" y="3267551"/>
            <a:ext cx="3402510"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5000">
                <a:latin typeface="Helvetica"/>
                <a:ea typeface="Helvetica"/>
                <a:cs typeface="Helvetica"/>
                <a:sym typeface="Helvetica"/>
              </a:defRPr>
            </a:lvl1pPr>
          </a:lstStyle>
          <a:p>
            <a:pPr/>
            <a:r>
              <a:t>Conv layer</a:t>
            </a:r>
          </a:p>
        </p:txBody>
      </p:sp>
      <p:sp>
        <p:nvSpPr>
          <p:cNvPr id="1008" name="Circle"/>
          <p:cNvSpPr/>
          <p:nvPr/>
        </p:nvSpPr>
        <p:spPr>
          <a:xfrm>
            <a:off x="8532545" y="4830764"/>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009" name="Circle"/>
          <p:cNvSpPr/>
          <p:nvPr/>
        </p:nvSpPr>
        <p:spPr>
          <a:xfrm>
            <a:off x="8531756" y="5460465"/>
            <a:ext cx="465006" cy="465007"/>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010" name="Circle"/>
          <p:cNvSpPr/>
          <p:nvPr/>
        </p:nvSpPr>
        <p:spPr>
          <a:xfrm>
            <a:off x="8531756" y="6090167"/>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011" name="Circle"/>
          <p:cNvSpPr/>
          <p:nvPr/>
        </p:nvSpPr>
        <p:spPr>
          <a:xfrm>
            <a:off x="8531756" y="6719868"/>
            <a:ext cx="465006" cy="465007"/>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012" name="Circle"/>
          <p:cNvSpPr/>
          <p:nvPr/>
        </p:nvSpPr>
        <p:spPr>
          <a:xfrm>
            <a:off x="8531756" y="7349570"/>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013" name="Circle"/>
          <p:cNvSpPr/>
          <p:nvPr/>
        </p:nvSpPr>
        <p:spPr>
          <a:xfrm>
            <a:off x="8531756" y="7979272"/>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014" name="Circle"/>
          <p:cNvSpPr/>
          <p:nvPr/>
        </p:nvSpPr>
        <p:spPr>
          <a:xfrm>
            <a:off x="8531756" y="8608973"/>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015" name="Circle"/>
          <p:cNvSpPr/>
          <p:nvPr/>
        </p:nvSpPr>
        <p:spPr>
          <a:xfrm>
            <a:off x="8531756" y="9238675"/>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pic>
        <p:nvPicPr>
          <p:cNvPr id="1016" name="mathbf_x.pdf" descr="mathbf_x.pdf"/>
          <p:cNvPicPr>
            <a:picLocks noChangeAspect="1"/>
          </p:cNvPicPr>
          <p:nvPr/>
        </p:nvPicPr>
        <p:blipFill>
          <a:blip r:embed="rId4">
            <a:extLst/>
          </a:blip>
          <a:stretch>
            <a:fillRect/>
          </a:stretch>
        </p:blipFill>
        <p:spPr>
          <a:xfrm>
            <a:off x="1061869" y="7191822"/>
            <a:ext cx="443753" cy="342901"/>
          </a:xfrm>
          <a:prstGeom prst="rect">
            <a:avLst/>
          </a:prstGeom>
          <a:ln w="12700">
            <a:miter lim="400000"/>
          </a:ln>
        </p:spPr>
      </p:pic>
      <p:sp>
        <p:nvSpPr>
          <p:cNvPr id="1017" name="Line"/>
          <p:cNvSpPr/>
          <p:nvPr/>
        </p:nvSpPr>
        <p:spPr>
          <a:xfrm flipV="1">
            <a:off x="1631278" y="4975145"/>
            <a:ext cx="1" cy="4597943"/>
          </a:xfrm>
          <a:prstGeom prst="line">
            <a:avLst/>
          </a:prstGeom>
          <a:ln w="25400">
            <a:solidFill>
              <a:srgbClr val="000000"/>
            </a:solidFill>
            <a:miter lim="400000"/>
          </a:ln>
        </p:spPr>
        <p:txBody>
          <a:bodyPr lIns="71437" tIns="71437" rIns="71437" bIns="71437" anchor="ctr"/>
          <a:lstStyle/>
          <a:p>
            <a:pPr>
              <a:defRPr b="0" sz="3000">
                <a:solidFill>
                  <a:srgbClr val="FFFFFF"/>
                </a:solidFill>
              </a:defRPr>
            </a:pPr>
          </a:p>
        </p:txBody>
      </p:sp>
      <p:sp>
        <p:nvSpPr>
          <p:cNvPr id="1018" name="Convolutional neural network"/>
          <p:cNvSpPr txBox="1"/>
          <p:nvPr/>
        </p:nvSpPr>
        <p:spPr>
          <a:xfrm>
            <a:off x="6381725" y="261371"/>
            <a:ext cx="11620551" cy="1209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7000">
                <a:latin typeface="Helvetica"/>
                <a:ea typeface="Helvetica"/>
                <a:cs typeface="Helvetica"/>
                <a:sym typeface="Helvetica"/>
              </a:defRPr>
            </a:lvl1pPr>
          </a:lstStyle>
          <a:p>
            <a:pPr/>
            <a:r>
              <a:t>Convolutional neural network</a:t>
            </a:r>
          </a:p>
        </p:txBody>
      </p:sp>
      <p:sp>
        <p:nvSpPr>
          <p:cNvPr id="1019" name="Circle"/>
          <p:cNvSpPr/>
          <p:nvPr/>
        </p:nvSpPr>
        <p:spPr>
          <a:xfrm>
            <a:off x="7569822" y="5462309"/>
            <a:ext cx="465006" cy="465006"/>
          </a:xfrm>
          <a:prstGeom prst="ellipse">
            <a:avLst/>
          </a:prstGeom>
          <a:solidFill>
            <a:srgbClr val="D6D5D5"/>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020" name="Circle"/>
          <p:cNvSpPr/>
          <p:nvPr/>
        </p:nvSpPr>
        <p:spPr>
          <a:xfrm>
            <a:off x="7569822" y="6092010"/>
            <a:ext cx="465006" cy="465006"/>
          </a:xfrm>
          <a:prstGeom prst="ellipse">
            <a:avLst/>
          </a:prstGeom>
          <a:solidFill>
            <a:srgbClr val="5E5E5E"/>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021" name="Circle"/>
          <p:cNvSpPr/>
          <p:nvPr/>
        </p:nvSpPr>
        <p:spPr>
          <a:xfrm>
            <a:off x="7569822" y="6721712"/>
            <a:ext cx="465006" cy="465006"/>
          </a:xfrm>
          <a:prstGeom prst="ellipse">
            <a:avLst/>
          </a:prstGeom>
          <a:solidFill>
            <a:srgbClr val="5E5E5E"/>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022" name="Circle"/>
          <p:cNvSpPr/>
          <p:nvPr/>
        </p:nvSpPr>
        <p:spPr>
          <a:xfrm>
            <a:off x="7569822" y="7351414"/>
            <a:ext cx="465006" cy="465006"/>
          </a:xfrm>
          <a:prstGeom prst="ellipse">
            <a:avLst/>
          </a:prstGeom>
          <a:solidFill>
            <a:srgbClr val="D6D5D5"/>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023" name="Circle"/>
          <p:cNvSpPr/>
          <p:nvPr/>
        </p:nvSpPr>
        <p:spPr>
          <a:xfrm>
            <a:off x="7569822" y="7981115"/>
            <a:ext cx="465006" cy="465007"/>
          </a:xfrm>
          <a:prstGeom prst="ellipse">
            <a:avLst/>
          </a:prstGeom>
          <a:solidFill>
            <a:srgbClr val="929292"/>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024" name="Circle"/>
          <p:cNvSpPr/>
          <p:nvPr/>
        </p:nvSpPr>
        <p:spPr>
          <a:xfrm>
            <a:off x="7569822" y="8610817"/>
            <a:ext cx="465006" cy="465006"/>
          </a:xfrm>
          <a:prstGeom prst="ellipse">
            <a:avLst/>
          </a:prstGeom>
          <a:solidFill>
            <a:srgbClr val="000000"/>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025" name="Often, we assume output is a local function of input."/>
          <p:cNvSpPr txBox="1"/>
          <p:nvPr/>
        </p:nvSpPr>
        <p:spPr>
          <a:xfrm>
            <a:off x="13573983" y="4919657"/>
            <a:ext cx="9336749" cy="166688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a:defRPr b="0" sz="5000">
                <a:latin typeface="Helvetica Light"/>
                <a:ea typeface="Helvetica Light"/>
                <a:cs typeface="Helvetica Light"/>
                <a:sym typeface="Helvetica Light"/>
              </a:defRPr>
            </a:pPr>
            <a:r>
              <a:t>Often, we assume output is a </a:t>
            </a:r>
            <a:r>
              <a:rPr b="1">
                <a:latin typeface="Helvetica"/>
                <a:ea typeface="Helvetica"/>
                <a:cs typeface="Helvetica"/>
                <a:sym typeface="Helvetica"/>
              </a:rPr>
              <a:t>local</a:t>
            </a:r>
            <a:r>
              <a:t> function of input.</a:t>
            </a:r>
          </a:p>
        </p:txBody>
      </p:sp>
      <p:sp>
        <p:nvSpPr>
          <p:cNvPr id="1026" name="If we use the same weights (weight sharing) to compute each local function, we get a convolutional neural network."/>
          <p:cNvSpPr txBox="1"/>
          <p:nvPr/>
        </p:nvSpPr>
        <p:spPr>
          <a:xfrm>
            <a:off x="13573983" y="8118380"/>
            <a:ext cx="9336749" cy="319088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a:defRPr b="0" sz="5000">
                <a:latin typeface="Helvetica Light"/>
                <a:ea typeface="Helvetica Light"/>
                <a:cs typeface="Helvetica Light"/>
                <a:sym typeface="Helvetica Light"/>
              </a:defRPr>
            </a:pPr>
            <a:r>
              <a:t>If we use the same weights (</a:t>
            </a:r>
            <a:r>
              <a:rPr b="1">
                <a:latin typeface="Helvetica"/>
                <a:ea typeface="Helvetica"/>
                <a:cs typeface="Helvetica"/>
                <a:sym typeface="Helvetica"/>
              </a:rPr>
              <a:t>weight sharing</a:t>
            </a:r>
            <a:r>
              <a:t>) to compute each local function, we get a convolutional neural network.</a:t>
            </a:r>
          </a:p>
        </p:txBody>
      </p:sp>
      <p:pic>
        <p:nvPicPr>
          <p:cNvPr id="1027" name="mathbf_z.pdf" descr="mathbf_z.pdf"/>
          <p:cNvPicPr>
            <a:picLocks noChangeAspect="1"/>
          </p:cNvPicPr>
          <p:nvPr/>
        </p:nvPicPr>
        <p:blipFill>
          <a:blip r:embed="rId5">
            <a:extLst/>
          </a:blip>
          <a:stretch>
            <a:fillRect/>
          </a:stretch>
        </p:blipFill>
        <p:spPr>
          <a:xfrm>
            <a:off x="7676304" y="10034240"/>
            <a:ext cx="334609" cy="355522"/>
          </a:xfrm>
          <a:prstGeom prst="rect">
            <a:avLst/>
          </a:prstGeom>
          <a:ln w="12700">
            <a:miter lim="400000"/>
          </a:ln>
        </p:spPr>
      </p:pic>
      <p:pic>
        <p:nvPicPr>
          <p:cNvPr id="1028" name="g(_mathbf_z_).pdf" descr="g(_mathbf_z_).pdf"/>
          <p:cNvPicPr>
            <a:picLocks noChangeAspect="1"/>
          </p:cNvPicPr>
          <p:nvPr/>
        </p:nvPicPr>
        <p:blipFill>
          <a:blip r:embed="rId6">
            <a:extLst/>
          </a:blip>
          <a:stretch>
            <a:fillRect/>
          </a:stretch>
        </p:blipFill>
        <p:spPr>
          <a:xfrm>
            <a:off x="8569897" y="9823926"/>
            <a:ext cx="1283895" cy="766196"/>
          </a:xfrm>
          <a:prstGeom prst="rect">
            <a:avLst/>
          </a:prstGeom>
          <a:ln w="12700">
            <a:miter lim="400000"/>
          </a:ln>
        </p:spPr>
      </p:pic>
      <p:grpSp>
        <p:nvGrpSpPr>
          <p:cNvPr id="1031" name="Group"/>
          <p:cNvGrpSpPr/>
          <p:nvPr/>
        </p:nvGrpSpPr>
        <p:grpSpPr>
          <a:xfrm>
            <a:off x="2402192" y="11104798"/>
            <a:ext cx="5185633" cy="1270001"/>
            <a:chOff x="0" y="0"/>
            <a:chExt cx="5185631" cy="1270000"/>
          </a:xfrm>
        </p:grpSpPr>
        <p:sp>
          <p:nvSpPr>
            <p:cNvPr id="1029" name="Rectangle"/>
            <p:cNvSpPr/>
            <p:nvPr/>
          </p:nvSpPr>
          <p:spPr>
            <a:xfrm>
              <a:off x="0" y="0"/>
              <a:ext cx="5185632" cy="1270000"/>
            </a:xfrm>
            <a:prstGeom prst="rect">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pic>
          <p:nvPicPr>
            <p:cNvPr id="1030" name="mathbf_z_=_mathb.pdf" descr="mathbf_z_=_mathb.pdf"/>
            <p:cNvPicPr>
              <a:picLocks noChangeAspect="1"/>
            </p:cNvPicPr>
            <p:nvPr/>
          </p:nvPicPr>
          <p:blipFill>
            <a:blip r:embed="rId7">
              <a:extLst/>
            </a:blip>
            <a:stretch>
              <a:fillRect/>
            </a:stretch>
          </p:blipFill>
          <p:spPr>
            <a:xfrm>
              <a:off x="564600" y="353074"/>
              <a:ext cx="4238605" cy="563852"/>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019"/>
                                        </p:tgtEl>
                                        <p:attrNameLst>
                                          <p:attrName>style.visibility</p:attrName>
                                        </p:attrNameLst>
                                      </p:cBhvr>
                                      <p:to>
                                        <p:strVal val="visible"/>
                                      </p:to>
                                    </p:set>
                                  </p:childTnLst>
                                </p:cTn>
                              </p:par>
                            </p:childTnLst>
                          </p:cTn>
                        </p:par>
                        <p:par>
                          <p:cTn id="7" fill="hold">
                            <p:stCondLst>
                              <p:cond delay="0"/>
                            </p:stCondLst>
                            <p:childTnLst>
                              <p:par>
                                <p:cTn id="8" presetClass="path" nodeType="afterEffect" presetSubtype="0" presetID="-1" grpId="2" accel="50000" decel="50000" fill="hold">
                                  <p:stCondLst>
                                    <p:cond delay="0"/>
                                  </p:stCondLst>
                                  <p:childTnLst>
                                    <p:animMotion path="M 0.000000 0.000000 L 0.000000 0.045429" origin="layout" pathEditMode="relative">
                                      <p:cBhvr>
                                        <p:cTn id="9" dur="700" fill="hold"/>
                                        <p:tgtEl>
                                          <p:spTgt spid="982"/>
                                        </p:tgtEl>
                                        <p:attrNameLst>
                                          <p:attrName>ppt_x</p:attrName>
                                          <p:attrName>ppt_y</p:attrName>
                                        </p:attrNameLst>
                                      </p:cBhvr>
                                    </p:animMotion>
                                  </p:childTnLst>
                                </p:cTn>
                              </p:par>
                            </p:childTnLst>
                          </p:cTn>
                        </p:par>
                        <p:par>
                          <p:cTn id="10" fill="hold">
                            <p:stCondLst>
                              <p:cond delay="700"/>
                            </p:stCondLst>
                            <p:childTnLst>
                              <p:par>
                                <p:cTn id="11" presetClass="entr" nodeType="afterEffect" presetSubtype="0" presetID="1" grpId="3" fill="hold">
                                  <p:stCondLst>
                                    <p:cond delay="0"/>
                                  </p:stCondLst>
                                  <p:iterate type="el" backwards="0">
                                    <p:tmAbs val="0"/>
                                  </p:iterate>
                                  <p:childTnLst>
                                    <p:set>
                                      <p:cBhvr>
                                        <p:cTn id="12" fill="hold"/>
                                        <p:tgtEl>
                                          <p:spTgt spid="1020"/>
                                        </p:tgtEl>
                                        <p:attrNameLst>
                                          <p:attrName>style.visibility</p:attrName>
                                        </p:attrNameLst>
                                      </p:cBhvr>
                                      <p:to>
                                        <p:strVal val="visible"/>
                                      </p:to>
                                    </p:set>
                                  </p:childTnLst>
                                </p:cTn>
                              </p:par>
                            </p:childTnLst>
                          </p:cTn>
                        </p:par>
                        <p:par>
                          <p:cTn id="13" fill="hold">
                            <p:stCondLst>
                              <p:cond delay="0"/>
                            </p:stCondLst>
                            <p:childTnLst>
                              <p:par>
                                <p:cTn id="14" presetClass="path" nodeType="afterEffect" presetSubtype="0" presetID="-1" grpId="4" accel="50000" decel="50000" fill="hold">
                                  <p:stCondLst>
                                    <p:cond delay="0"/>
                                  </p:stCondLst>
                                  <p:childTnLst>
                                    <p:animMotion path="M 0.000000 0.045429 L -0.000508 0.092459" origin="layout" pathEditMode="relative">
                                      <p:cBhvr>
                                        <p:cTn id="15" dur="700" fill="hold"/>
                                        <p:tgtEl>
                                          <p:spTgt spid="982"/>
                                        </p:tgtEl>
                                        <p:attrNameLst>
                                          <p:attrName>ppt_x</p:attrName>
                                          <p:attrName>ppt_y</p:attrName>
                                        </p:attrNameLst>
                                      </p:cBhvr>
                                    </p:animMotion>
                                  </p:childTnLst>
                                </p:cTn>
                              </p:par>
                            </p:childTnLst>
                          </p:cTn>
                        </p:par>
                        <p:par>
                          <p:cTn id="16" fill="hold">
                            <p:stCondLst>
                              <p:cond delay="700"/>
                            </p:stCondLst>
                            <p:childTnLst>
                              <p:par>
                                <p:cTn id="17" presetClass="entr" nodeType="afterEffect" presetSubtype="0" presetID="1" grpId="5" fill="hold">
                                  <p:stCondLst>
                                    <p:cond delay="0"/>
                                  </p:stCondLst>
                                  <p:iterate type="el" backwards="0">
                                    <p:tmAbs val="0"/>
                                  </p:iterate>
                                  <p:childTnLst>
                                    <p:set>
                                      <p:cBhvr>
                                        <p:cTn id="18" fill="hold"/>
                                        <p:tgtEl>
                                          <p:spTgt spid="1021"/>
                                        </p:tgtEl>
                                        <p:attrNameLst>
                                          <p:attrName>style.visibility</p:attrName>
                                        </p:attrNameLst>
                                      </p:cBhvr>
                                      <p:to>
                                        <p:strVal val="visible"/>
                                      </p:to>
                                    </p:set>
                                  </p:childTnLst>
                                </p:cTn>
                              </p:par>
                            </p:childTnLst>
                          </p:cTn>
                        </p:par>
                        <p:par>
                          <p:cTn id="19" fill="hold">
                            <p:stCondLst>
                              <p:cond delay="0"/>
                            </p:stCondLst>
                            <p:childTnLst>
                              <p:par>
                                <p:cTn id="20" presetClass="path" nodeType="afterEffect" presetSubtype="0" presetID="-1" grpId="6" accel="50000" decel="50000" fill="hold">
                                  <p:stCondLst>
                                    <p:cond delay="0"/>
                                  </p:stCondLst>
                                  <p:childTnLst>
                                    <p:animMotion path="M -0.000508 0.092459 L 0.000716 0.137181" origin="layout" pathEditMode="relative">
                                      <p:cBhvr>
                                        <p:cTn id="21" dur="700" fill="hold"/>
                                        <p:tgtEl>
                                          <p:spTgt spid="982"/>
                                        </p:tgtEl>
                                        <p:attrNameLst>
                                          <p:attrName>ppt_x</p:attrName>
                                          <p:attrName>ppt_y</p:attrName>
                                        </p:attrNameLst>
                                      </p:cBhvr>
                                    </p:animMotion>
                                  </p:childTnLst>
                                </p:cTn>
                              </p:par>
                            </p:childTnLst>
                          </p:cTn>
                        </p:par>
                        <p:par>
                          <p:cTn id="22" fill="hold">
                            <p:stCondLst>
                              <p:cond delay="700"/>
                            </p:stCondLst>
                            <p:childTnLst>
                              <p:par>
                                <p:cTn id="23" presetClass="entr" nodeType="afterEffect" presetSubtype="0" presetID="1" grpId="7" fill="hold">
                                  <p:stCondLst>
                                    <p:cond delay="0"/>
                                  </p:stCondLst>
                                  <p:iterate type="el" backwards="0">
                                    <p:tmAbs val="0"/>
                                  </p:iterate>
                                  <p:childTnLst>
                                    <p:set>
                                      <p:cBhvr>
                                        <p:cTn id="24" fill="hold"/>
                                        <p:tgtEl>
                                          <p:spTgt spid="1022"/>
                                        </p:tgtEl>
                                        <p:attrNameLst>
                                          <p:attrName>style.visibility</p:attrName>
                                        </p:attrNameLst>
                                      </p:cBhvr>
                                      <p:to>
                                        <p:strVal val="visible"/>
                                      </p:to>
                                    </p:set>
                                  </p:childTnLst>
                                </p:cTn>
                              </p:par>
                            </p:childTnLst>
                          </p:cTn>
                        </p:par>
                        <p:par>
                          <p:cTn id="25" fill="hold">
                            <p:stCondLst>
                              <p:cond delay="0"/>
                            </p:stCondLst>
                            <p:childTnLst>
                              <p:par>
                                <p:cTn id="26" presetClass="path" nodeType="afterEffect" presetSubtype="0" presetID="-1" grpId="8" accel="50000" decel="50000" fill="hold">
                                  <p:stCondLst>
                                    <p:cond delay="0"/>
                                  </p:stCondLst>
                                  <p:childTnLst>
                                    <p:animMotion path="M 0.000716 0.137181 L 0.000724 0.183322" origin="layout" pathEditMode="relative">
                                      <p:cBhvr>
                                        <p:cTn id="27" dur="700" fill="hold"/>
                                        <p:tgtEl>
                                          <p:spTgt spid="982"/>
                                        </p:tgtEl>
                                        <p:attrNameLst>
                                          <p:attrName>ppt_x</p:attrName>
                                          <p:attrName>ppt_y</p:attrName>
                                        </p:attrNameLst>
                                      </p:cBhvr>
                                    </p:animMotion>
                                  </p:childTnLst>
                                </p:cTn>
                              </p:par>
                            </p:childTnLst>
                          </p:cTn>
                        </p:par>
                        <p:par>
                          <p:cTn id="28" fill="hold">
                            <p:stCondLst>
                              <p:cond delay="700"/>
                            </p:stCondLst>
                            <p:childTnLst>
                              <p:par>
                                <p:cTn id="29" presetClass="entr" nodeType="afterEffect" presetSubtype="0" presetID="1" grpId="9" fill="hold">
                                  <p:stCondLst>
                                    <p:cond delay="0"/>
                                  </p:stCondLst>
                                  <p:iterate type="el" backwards="0">
                                    <p:tmAbs val="0"/>
                                  </p:iterate>
                                  <p:childTnLst>
                                    <p:set>
                                      <p:cBhvr>
                                        <p:cTn id="30" fill="hold"/>
                                        <p:tgtEl>
                                          <p:spTgt spid="1023"/>
                                        </p:tgtEl>
                                        <p:attrNameLst>
                                          <p:attrName>style.visibility</p:attrName>
                                        </p:attrNameLst>
                                      </p:cBhvr>
                                      <p:to>
                                        <p:strVal val="visible"/>
                                      </p:to>
                                    </p:set>
                                  </p:childTnLst>
                                </p:cTn>
                              </p:par>
                            </p:childTnLst>
                          </p:cTn>
                        </p:par>
                        <p:par>
                          <p:cTn id="31" fill="hold">
                            <p:stCondLst>
                              <p:cond delay="0"/>
                            </p:stCondLst>
                            <p:childTnLst>
                              <p:par>
                                <p:cTn id="32" presetClass="path" nodeType="afterEffect" presetSubtype="0" presetID="-1" grpId="10" accel="50000" decel="50000" fill="hold">
                                  <p:stCondLst>
                                    <p:cond delay="0"/>
                                  </p:stCondLst>
                                  <p:childTnLst>
                                    <p:animMotion path="M 0.000724 0.183322 L 0.000840 0.226060" origin="layout" pathEditMode="relative">
                                      <p:cBhvr>
                                        <p:cTn id="33" dur="700" fill="hold"/>
                                        <p:tgtEl>
                                          <p:spTgt spid="982"/>
                                        </p:tgtEl>
                                        <p:attrNameLst>
                                          <p:attrName>ppt_x</p:attrName>
                                          <p:attrName>ppt_y</p:attrName>
                                        </p:attrNameLst>
                                      </p:cBhvr>
                                    </p:animMotion>
                                  </p:childTnLst>
                                </p:cTn>
                              </p:par>
                            </p:childTnLst>
                          </p:cTn>
                        </p:par>
                        <p:par>
                          <p:cTn id="34" fill="hold">
                            <p:stCondLst>
                              <p:cond delay="700"/>
                            </p:stCondLst>
                            <p:childTnLst>
                              <p:par>
                                <p:cTn id="35" presetClass="entr" nodeType="afterEffect" presetSubtype="0" presetID="1" grpId="11" fill="hold">
                                  <p:stCondLst>
                                    <p:cond delay="0"/>
                                  </p:stCondLst>
                                  <p:iterate type="el" backwards="0">
                                    <p:tmAbs val="0"/>
                                  </p:iterate>
                                  <p:childTnLst>
                                    <p:set>
                                      <p:cBhvr>
                                        <p:cTn id="36" fill="hold"/>
                                        <p:tgtEl>
                                          <p:spTgt spid="10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19" grpId="1"/>
      <p:bldP build="whole" bldLvl="1" animBg="1" rev="0" advAuto="0" spid="1022" grpId="7"/>
      <p:bldP build="whole" bldLvl="1" animBg="1" rev="0" advAuto="0" spid="1021" grpId="5"/>
      <p:bldP build="whole" bldLvl="1" animBg="1" rev="0" advAuto="0" spid="1023" grpId="9"/>
      <p:bldP build="whole" bldLvl="1" animBg="1" rev="0" advAuto="0" spid="1024" grpId="11"/>
      <p:bldP build="whole" bldLvl="1" animBg="1" rev="0" advAuto="0" spid="1020" grpId="3"/>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041" name="Group"/>
          <p:cNvGrpSpPr/>
          <p:nvPr/>
        </p:nvGrpSpPr>
        <p:grpSpPr>
          <a:xfrm>
            <a:off x="2162290" y="5062515"/>
            <a:ext cx="5670498" cy="1253040"/>
            <a:chOff x="0" y="0"/>
            <a:chExt cx="5670496" cy="1253038"/>
          </a:xfrm>
        </p:grpSpPr>
        <p:sp>
          <p:nvSpPr>
            <p:cNvPr id="1035" name="Line"/>
            <p:cNvSpPr/>
            <p:nvPr/>
          </p:nvSpPr>
          <p:spPr>
            <a:xfrm>
              <a:off x="3512" y="-1"/>
              <a:ext cx="5666985" cy="654673"/>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1036" name="Line"/>
            <p:cNvSpPr/>
            <p:nvPr/>
          </p:nvSpPr>
          <p:spPr>
            <a:xfrm>
              <a:off x="450" y="629018"/>
              <a:ext cx="5649108" cy="21692"/>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1037" name="Line"/>
            <p:cNvSpPr/>
            <p:nvPr/>
          </p:nvSpPr>
          <p:spPr>
            <a:xfrm flipV="1">
              <a:off x="-1" y="634633"/>
              <a:ext cx="5626954" cy="618406"/>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grpSp>
          <p:nvGrpSpPr>
            <p:cNvPr id="1040" name="Group"/>
            <p:cNvGrpSpPr/>
            <p:nvPr/>
          </p:nvGrpSpPr>
          <p:grpSpPr>
            <a:xfrm>
              <a:off x="1487523" y="12212"/>
              <a:ext cx="1084636" cy="1102252"/>
              <a:chOff x="0" y="0"/>
              <a:chExt cx="1084635" cy="1102251"/>
            </a:xfrm>
          </p:grpSpPr>
          <p:sp>
            <p:nvSpPr>
              <p:cNvPr id="1038" name="Rectangle"/>
              <p:cNvSpPr/>
              <p:nvPr/>
            </p:nvSpPr>
            <p:spPr>
              <a:xfrm>
                <a:off x="0" y="0"/>
                <a:ext cx="1084636" cy="1102252"/>
              </a:xfrm>
              <a:prstGeom prst="rect">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pic>
            <p:nvPicPr>
              <p:cNvPr id="1039" name="mathbf_w.pdf" descr="mathbf_w.pdf"/>
              <p:cNvPicPr>
                <a:picLocks noChangeAspect="1"/>
              </p:cNvPicPr>
              <p:nvPr/>
            </p:nvPicPr>
            <p:blipFill>
              <a:blip r:embed="rId3">
                <a:extLst/>
              </a:blip>
              <a:stretch>
                <a:fillRect/>
              </a:stretch>
            </p:blipFill>
            <p:spPr>
              <a:xfrm>
                <a:off x="249844" y="417776"/>
                <a:ext cx="584948" cy="342901"/>
              </a:xfrm>
              <a:prstGeom prst="rect">
                <a:avLst/>
              </a:prstGeom>
              <a:ln w="12700" cap="flat">
                <a:noFill/>
                <a:miter lim="400000"/>
              </a:ln>
              <a:effectLst/>
            </p:spPr>
          </p:pic>
        </p:grpSp>
      </p:grpSp>
      <p:grpSp>
        <p:nvGrpSpPr>
          <p:cNvPr id="1048" name="Group"/>
          <p:cNvGrpSpPr/>
          <p:nvPr/>
        </p:nvGrpSpPr>
        <p:grpSpPr>
          <a:xfrm>
            <a:off x="2162290" y="5687466"/>
            <a:ext cx="5670498" cy="1253040"/>
            <a:chOff x="0" y="0"/>
            <a:chExt cx="5670496" cy="1253038"/>
          </a:xfrm>
        </p:grpSpPr>
        <p:sp>
          <p:nvSpPr>
            <p:cNvPr id="1042" name="Line"/>
            <p:cNvSpPr/>
            <p:nvPr/>
          </p:nvSpPr>
          <p:spPr>
            <a:xfrm>
              <a:off x="3512" y="-1"/>
              <a:ext cx="5666985" cy="654673"/>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1043" name="Line"/>
            <p:cNvSpPr/>
            <p:nvPr/>
          </p:nvSpPr>
          <p:spPr>
            <a:xfrm>
              <a:off x="450" y="629018"/>
              <a:ext cx="5649108" cy="21692"/>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1044" name="Line"/>
            <p:cNvSpPr/>
            <p:nvPr/>
          </p:nvSpPr>
          <p:spPr>
            <a:xfrm flipV="1">
              <a:off x="-1" y="634633"/>
              <a:ext cx="5626954" cy="618406"/>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grpSp>
          <p:nvGrpSpPr>
            <p:cNvPr id="1047" name="Group"/>
            <p:cNvGrpSpPr/>
            <p:nvPr/>
          </p:nvGrpSpPr>
          <p:grpSpPr>
            <a:xfrm>
              <a:off x="1487523" y="12212"/>
              <a:ext cx="1084636" cy="1102252"/>
              <a:chOff x="0" y="0"/>
              <a:chExt cx="1084635" cy="1102251"/>
            </a:xfrm>
          </p:grpSpPr>
          <p:sp>
            <p:nvSpPr>
              <p:cNvPr id="1045" name="Rectangle"/>
              <p:cNvSpPr/>
              <p:nvPr/>
            </p:nvSpPr>
            <p:spPr>
              <a:xfrm>
                <a:off x="0" y="0"/>
                <a:ext cx="1084636" cy="1102252"/>
              </a:xfrm>
              <a:prstGeom prst="rect">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pic>
            <p:nvPicPr>
              <p:cNvPr id="1046" name="mathbf_w.pdf" descr="mathbf_w.pdf"/>
              <p:cNvPicPr>
                <a:picLocks noChangeAspect="1"/>
              </p:cNvPicPr>
              <p:nvPr/>
            </p:nvPicPr>
            <p:blipFill>
              <a:blip r:embed="rId3">
                <a:extLst/>
              </a:blip>
              <a:stretch>
                <a:fillRect/>
              </a:stretch>
            </p:blipFill>
            <p:spPr>
              <a:xfrm>
                <a:off x="249844" y="417776"/>
                <a:ext cx="584948" cy="342901"/>
              </a:xfrm>
              <a:prstGeom prst="rect">
                <a:avLst/>
              </a:prstGeom>
              <a:ln w="12700" cap="flat">
                <a:noFill/>
                <a:miter lim="400000"/>
              </a:ln>
              <a:effectLst/>
            </p:spPr>
          </p:pic>
        </p:grpSp>
      </p:grpSp>
      <p:grpSp>
        <p:nvGrpSpPr>
          <p:cNvPr id="1055" name="Group"/>
          <p:cNvGrpSpPr/>
          <p:nvPr/>
        </p:nvGrpSpPr>
        <p:grpSpPr>
          <a:xfrm>
            <a:off x="2162290" y="6277848"/>
            <a:ext cx="5670498" cy="1253040"/>
            <a:chOff x="0" y="0"/>
            <a:chExt cx="5670496" cy="1253038"/>
          </a:xfrm>
        </p:grpSpPr>
        <p:sp>
          <p:nvSpPr>
            <p:cNvPr id="1049" name="Line"/>
            <p:cNvSpPr/>
            <p:nvPr/>
          </p:nvSpPr>
          <p:spPr>
            <a:xfrm>
              <a:off x="3512" y="-1"/>
              <a:ext cx="5666985" cy="654673"/>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1050" name="Line"/>
            <p:cNvSpPr/>
            <p:nvPr/>
          </p:nvSpPr>
          <p:spPr>
            <a:xfrm>
              <a:off x="450" y="629018"/>
              <a:ext cx="5649108" cy="21692"/>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1051" name="Line"/>
            <p:cNvSpPr/>
            <p:nvPr/>
          </p:nvSpPr>
          <p:spPr>
            <a:xfrm flipV="1">
              <a:off x="-1" y="634633"/>
              <a:ext cx="5626954" cy="618406"/>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grpSp>
          <p:nvGrpSpPr>
            <p:cNvPr id="1054" name="Group"/>
            <p:cNvGrpSpPr/>
            <p:nvPr/>
          </p:nvGrpSpPr>
          <p:grpSpPr>
            <a:xfrm>
              <a:off x="1487523" y="12212"/>
              <a:ext cx="1084636" cy="1102252"/>
              <a:chOff x="0" y="0"/>
              <a:chExt cx="1084635" cy="1102251"/>
            </a:xfrm>
          </p:grpSpPr>
          <p:sp>
            <p:nvSpPr>
              <p:cNvPr id="1052" name="Rectangle"/>
              <p:cNvSpPr/>
              <p:nvPr/>
            </p:nvSpPr>
            <p:spPr>
              <a:xfrm>
                <a:off x="0" y="0"/>
                <a:ext cx="1084636" cy="1102252"/>
              </a:xfrm>
              <a:prstGeom prst="rect">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pic>
            <p:nvPicPr>
              <p:cNvPr id="1053" name="mathbf_w.pdf" descr="mathbf_w.pdf"/>
              <p:cNvPicPr>
                <a:picLocks noChangeAspect="1"/>
              </p:cNvPicPr>
              <p:nvPr/>
            </p:nvPicPr>
            <p:blipFill>
              <a:blip r:embed="rId3">
                <a:extLst/>
              </a:blip>
              <a:stretch>
                <a:fillRect/>
              </a:stretch>
            </p:blipFill>
            <p:spPr>
              <a:xfrm>
                <a:off x="249844" y="417776"/>
                <a:ext cx="584948" cy="342901"/>
              </a:xfrm>
              <a:prstGeom prst="rect">
                <a:avLst/>
              </a:prstGeom>
              <a:ln w="12700" cap="flat">
                <a:noFill/>
                <a:miter lim="400000"/>
              </a:ln>
              <a:effectLst/>
            </p:spPr>
          </p:pic>
        </p:grpSp>
      </p:grpSp>
      <p:grpSp>
        <p:nvGrpSpPr>
          <p:cNvPr id="1062" name="Group"/>
          <p:cNvGrpSpPr/>
          <p:nvPr/>
        </p:nvGrpSpPr>
        <p:grpSpPr>
          <a:xfrm>
            <a:off x="2162290" y="6961869"/>
            <a:ext cx="5670498" cy="1253040"/>
            <a:chOff x="0" y="0"/>
            <a:chExt cx="5670496" cy="1253038"/>
          </a:xfrm>
        </p:grpSpPr>
        <p:sp>
          <p:nvSpPr>
            <p:cNvPr id="1056" name="Line"/>
            <p:cNvSpPr/>
            <p:nvPr/>
          </p:nvSpPr>
          <p:spPr>
            <a:xfrm>
              <a:off x="3512" y="-1"/>
              <a:ext cx="5666985" cy="654673"/>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1057" name="Line"/>
            <p:cNvSpPr/>
            <p:nvPr/>
          </p:nvSpPr>
          <p:spPr>
            <a:xfrm>
              <a:off x="450" y="629018"/>
              <a:ext cx="5649108" cy="21692"/>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1058" name="Line"/>
            <p:cNvSpPr/>
            <p:nvPr/>
          </p:nvSpPr>
          <p:spPr>
            <a:xfrm flipV="1">
              <a:off x="-1" y="634633"/>
              <a:ext cx="5626954" cy="618406"/>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grpSp>
          <p:nvGrpSpPr>
            <p:cNvPr id="1061" name="Group"/>
            <p:cNvGrpSpPr/>
            <p:nvPr/>
          </p:nvGrpSpPr>
          <p:grpSpPr>
            <a:xfrm>
              <a:off x="1487523" y="12212"/>
              <a:ext cx="1084636" cy="1102252"/>
              <a:chOff x="0" y="0"/>
              <a:chExt cx="1084635" cy="1102251"/>
            </a:xfrm>
          </p:grpSpPr>
          <p:sp>
            <p:nvSpPr>
              <p:cNvPr id="1059" name="Rectangle"/>
              <p:cNvSpPr/>
              <p:nvPr/>
            </p:nvSpPr>
            <p:spPr>
              <a:xfrm>
                <a:off x="0" y="0"/>
                <a:ext cx="1084636" cy="1102252"/>
              </a:xfrm>
              <a:prstGeom prst="rect">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pic>
            <p:nvPicPr>
              <p:cNvPr id="1060" name="mathbf_w.pdf" descr="mathbf_w.pdf"/>
              <p:cNvPicPr>
                <a:picLocks noChangeAspect="1"/>
              </p:cNvPicPr>
              <p:nvPr/>
            </p:nvPicPr>
            <p:blipFill>
              <a:blip r:embed="rId3">
                <a:extLst/>
              </a:blip>
              <a:stretch>
                <a:fillRect/>
              </a:stretch>
            </p:blipFill>
            <p:spPr>
              <a:xfrm>
                <a:off x="249844" y="417776"/>
                <a:ext cx="584948" cy="342901"/>
              </a:xfrm>
              <a:prstGeom prst="rect">
                <a:avLst/>
              </a:prstGeom>
              <a:ln w="12700" cap="flat">
                <a:noFill/>
                <a:miter lim="400000"/>
              </a:ln>
              <a:effectLst/>
            </p:spPr>
          </p:pic>
        </p:grpSp>
      </p:grpSp>
      <p:grpSp>
        <p:nvGrpSpPr>
          <p:cNvPr id="1069" name="Group"/>
          <p:cNvGrpSpPr/>
          <p:nvPr/>
        </p:nvGrpSpPr>
        <p:grpSpPr>
          <a:xfrm>
            <a:off x="2162290" y="7635995"/>
            <a:ext cx="5670498" cy="1253040"/>
            <a:chOff x="0" y="0"/>
            <a:chExt cx="5670496" cy="1253038"/>
          </a:xfrm>
        </p:grpSpPr>
        <p:sp>
          <p:nvSpPr>
            <p:cNvPr id="1063" name="Line"/>
            <p:cNvSpPr/>
            <p:nvPr/>
          </p:nvSpPr>
          <p:spPr>
            <a:xfrm>
              <a:off x="3512" y="-1"/>
              <a:ext cx="5666985" cy="654673"/>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1064" name="Line"/>
            <p:cNvSpPr/>
            <p:nvPr/>
          </p:nvSpPr>
          <p:spPr>
            <a:xfrm>
              <a:off x="450" y="629018"/>
              <a:ext cx="5649108" cy="21692"/>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1065" name="Line"/>
            <p:cNvSpPr/>
            <p:nvPr/>
          </p:nvSpPr>
          <p:spPr>
            <a:xfrm flipV="1">
              <a:off x="-1" y="634633"/>
              <a:ext cx="5626954" cy="618406"/>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grpSp>
          <p:nvGrpSpPr>
            <p:cNvPr id="1068" name="Group"/>
            <p:cNvGrpSpPr/>
            <p:nvPr/>
          </p:nvGrpSpPr>
          <p:grpSpPr>
            <a:xfrm>
              <a:off x="1487523" y="12212"/>
              <a:ext cx="1084636" cy="1102252"/>
              <a:chOff x="0" y="0"/>
              <a:chExt cx="1084635" cy="1102251"/>
            </a:xfrm>
          </p:grpSpPr>
          <p:sp>
            <p:nvSpPr>
              <p:cNvPr id="1066" name="Rectangle"/>
              <p:cNvSpPr/>
              <p:nvPr/>
            </p:nvSpPr>
            <p:spPr>
              <a:xfrm>
                <a:off x="0" y="0"/>
                <a:ext cx="1084636" cy="1102252"/>
              </a:xfrm>
              <a:prstGeom prst="rect">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pic>
            <p:nvPicPr>
              <p:cNvPr id="1067" name="mathbf_w.pdf" descr="mathbf_w.pdf"/>
              <p:cNvPicPr>
                <a:picLocks noChangeAspect="1"/>
              </p:cNvPicPr>
              <p:nvPr/>
            </p:nvPicPr>
            <p:blipFill>
              <a:blip r:embed="rId3">
                <a:extLst/>
              </a:blip>
              <a:stretch>
                <a:fillRect/>
              </a:stretch>
            </p:blipFill>
            <p:spPr>
              <a:xfrm>
                <a:off x="249844" y="417776"/>
                <a:ext cx="584948" cy="342901"/>
              </a:xfrm>
              <a:prstGeom prst="rect">
                <a:avLst/>
              </a:prstGeom>
              <a:ln w="12700" cap="flat">
                <a:noFill/>
                <a:miter lim="400000"/>
              </a:ln>
              <a:effectLst/>
            </p:spPr>
          </p:pic>
        </p:grpSp>
      </p:grpSp>
      <p:grpSp>
        <p:nvGrpSpPr>
          <p:cNvPr id="1076" name="Group"/>
          <p:cNvGrpSpPr/>
          <p:nvPr/>
        </p:nvGrpSpPr>
        <p:grpSpPr>
          <a:xfrm>
            <a:off x="2162290" y="8265697"/>
            <a:ext cx="5670498" cy="1253039"/>
            <a:chOff x="0" y="0"/>
            <a:chExt cx="5670496" cy="1253038"/>
          </a:xfrm>
        </p:grpSpPr>
        <p:sp>
          <p:nvSpPr>
            <p:cNvPr id="1070" name="Line"/>
            <p:cNvSpPr/>
            <p:nvPr/>
          </p:nvSpPr>
          <p:spPr>
            <a:xfrm>
              <a:off x="3512" y="-1"/>
              <a:ext cx="5666985" cy="654673"/>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1071" name="Line"/>
            <p:cNvSpPr/>
            <p:nvPr/>
          </p:nvSpPr>
          <p:spPr>
            <a:xfrm>
              <a:off x="450" y="629018"/>
              <a:ext cx="5649108" cy="21692"/>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1072" name="Line"/>
            <p:cNvSpPr/>
            <p:nvPr/>
          </p:nvSpPr>
          <p:spPr>
            <a:xfrm flipV="1">
              <a:off x="-1" y="634633"/>
              <a:ext cx="5626954" cy="618406"/>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grpSp>
          <p:nvGrpSpPr>
            <p:cNvPr id="1075" name="Group"/>
            <p:cNvGrpSpPr/>
            <p:nvPr/>
          </p:nvGrpSpPr>
          <p:grpSpPr>
            <a:xfrm>
              <a:off x="1487523" y="12212"/>
              <a:ext cx="1084636" cy="1102252"/>
              <a:chOff x="0" y="0"/>
              <a:chExt cx="1084635" cy="1102251"/>
            </a:xfrm>
          </p:grpSpPr>
          <p:sp>
            <p:nvSpPr>
              <p:cNvPr id="1073" name="Rectangle"/>
              <p:cNvSpPr/>
              <p:nvPr/>
            </p:nvSpPr>
            <p:spPr>
              <a:xfrm>
                <a:off x="0" y="0"/>
                <a:ext cx="1084636" cy="1102252"/>
              </a:xfrm>
              <a:prstGeom prst="rect">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pic>
            <p:nvPicPr>
              <p:cNvPr id="1074" name="mathbf_w.pdf" descr="mathbf_w.pdf"/>
              <p:cNvPicPr>
                <a:picLocks noChangeAspect="1"/>
              </p:cNvPicPr>
              <p:nvPr/>
            </p:nvPicPr>
            <p:blipFill>
              <a:blip r:embed="rId3">
                <a:extLst/>
              </a:blip>
              <a:stretch>
                <a:fillRect/>
              </a:stretch>
            </p:blipFill>
            <p:spPr>
              <a:xfrm>
                <a:off x="249844" y="417776"/>
                <a:ext cx="584948" cy="342901"/>
              </a:xfrm>
              <a:prstGeom prst="rect">
                <a:avLst/>
              </a:prstGeom>
              <a:ln w="12700" cap="flat">
                <a:noFill/>
                <a:miter lim="400000"/>
              </a:ln>
              <a:effectLst/>
            </p:spPr>
          </p:pic>
        </p:grpSp>
      </p:grpSp>
      <p:sp>
        <p:nvSpPr>
          <p:cNvPr id="1077" name="Weight sharing"/>
          <p:cNvSpPr txBox="1"/>
          <p:nvPr/>
        </p:nvSpPr>
        <p:spPr>
          <a:xfrm>
            <a:off x="9157245" y="261371"/>
            <a:ext cx="6069510" cy="1209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7000">
                <a:latin typeface="Helvetica"/>
                <a:ea typeface="Helvetica"/>
                <a:cs typeface="Helvetica"/>
                <a:sym typeface="Helvetica"/>
              </a:defRPr>
            </a:lvl1pPr>
          </a:lstStyle>
          <a:p>
            <a:pPr/>
            <a:r>
              <a:t>Weight sharing</a:t>
            </a:r>
          </a:p>
        </p:txBody>
      </p:sp>
      <p:sp>
        <p:nvSpPr>
          <p:cNvPr id="1078" name="Line"/>
          <p:cNvSpPr/>
          <p:nvPr/>
        </p:nvSpPr>
        <p:spPr>
          <a:xfrm>
            <a:off x="7603852" y="7594820"/>
            <a:ext cx="1107283" cy="1"/>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079" name="Line"/>
          <p:cNvSpPr/>
          <p:nvPr/>
        </p:nvSpPr>
        <p:spPr>
          <a:xfrm>
            <a:off x="7782446" y="8231840"/>
            <a:ext cx="1107282" cy="1"/>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080" name="Line"/>
          <p:cNvSpPr/>
          <p:nvPr/>
        </p:nvSpPr>
        <p:spPr>
          <a:xfrm>
            <a:off x="7782446" y="8854565"/>
            <a:ext cx="1107282" cy="1"/>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081" name="Line"/>
          <p:cNvSpPr/>
          <p:nvPr/>
        </p:nvSpPr>
        <p:spPr>
          <a:xfrm>
            <a:off x="7782446" y="9512110"/>
            <a:ext cx="1107282" cy="1"/>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082" name="Line"/>
          <p:cNvSpPr/>
          <p:nvPr/>
        </p:nvSpPr>
        <p:spPr>
          <a:xfrm>
            <a:off x="7782446" y="6959555"/>
            <a:ext cx="1107282" cy="1"/>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083" name="Line"/>
          <p:cNvSpPr/>
          <p:nvPr/>
        </p:nvSpPr>
        <p:spPr>
          <a:xfrm>
            <a:off x="7782446" y="6361141"/>
            <a:ext cx="1107282" cy="1"/>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084" name="Line"/>
          <p:cNvSpPr/>
          <p:nvPr/>
        </p:nvSpPr>
        <p:spPr>
          <a:xfrm>
            <a:off x="7782446" y="5727177"/>
            <a:ext cx="1107282" cy="1"/>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085" name="Line"/>
          <p:cNvSpPr/>
          <p:nvPr/>
        </p:nvSpPr>
        <p:spPr>
          <a:xfrm>
            <a:off x="7782446" y="5107292"/>
            <a:ext cx="1107282" cy="1"/>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086" name="Circle"/>
          <p:cNvSpPr/>
          <p:nvPr/>
        </p:nvSpPr>
        <p:spPr>
          <a:xfrm>
            <a:off x="1913017" y="4826831"/>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087" name="Circle"/>
          <p:cNvSpPr/>
          <p:nvPr/>
        </p:nvSpPr>
        <p:spPr>
          <a:xfrm>
            <a:off x="1912229" y="5456532"/>
            <a:ext cx="465007" cy="465007"/>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088" name="Circle"/>
          <p:cNvSpPr/>
          <p:nvPr/>
        </p:nvSpPr>
        <p:spPr>
          <a:xfrm>
            <a:off x="1912229" y="6086234"/>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089" name="Circle"/>
          <p:cNvSpPr/>
          <p:nvPr/>
        </p:nvSpPr>
        <p:spPr>
          <a:xfrm>
            <a:off x="1912229" y="6715935"/>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090" name="Circle"/>
          <p:cNvSpPr/>
          <p:nvPr/>
        </p:nvSpPr>
        <p:spPr>
          <a:xfrm>
            <a:off x="1912229" y="7345638"/>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091" name="Circle"/>
          <p:cNvSpPr/>
          <p:nvPr/>
        </p:nvSpPr>
        <p:spPr>
          <a:xfrm>
            <a:off x="1912229" y="7975339"/>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092" name="Circle"/>
          <p:cNvSpPr/>
          <p:nvPr/>
        </p:nvSpPr>
        <p:spPr>
          <a:xfrm>
            <a:off x="1912229" y="8605041"/>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093" name="Circle"/>
          <p:cNvSpPr/>
          <p:nvPr/>
        </p:nvSpPr>
        <p:spPr>
          <a:xfrm>
            <a:off x="1912229" y="9234742"/>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094" name="Circle"/>
          <p:cNvSpPr/>
          <p:nvPr/>
        </p:nvSpPr>
        <p:spPr>
          <a:xfrm>
            <a:off x="7569822" y="4830764"/>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095" name="Circle"/>
          <p:cNvSpPr/>
          <p:nvPr/>
        </p:nvSpPr>
        <p:spPr>
          <a:xfrm>
            <a:off x="7569034" y="5460465"/>
            <a:ext cx="465006" cy="465007"/>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096" name="Circle"/>
          <p:cNvSpPr/>
          <p:nvPr/>
        </p:nvSpPr>
        <p:spPr>
          <a:xfrm>
            <a:off x="7569034" y="6090167"/>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097" name="Circle"/>
          <p:cNvSpPr/>
          <p:nvPr/>
        </p:nvSpPr>
        <p:spPr>
          <a:xfrm>
            <a:off x="7569034" y="6719868"/>
            <a:ext cx="465006" cy="465007"/>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098" name="Circle"/>
          <p:cNvSpPr/>
          <p:nvPr/>
        </p:nvSpPr>
        <p:spPr>
          <a:xfrm>
            <a:off x="7569034" y="7349570"/>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099" name="Circle"/>
          <p:cNvSpPr/>
          <p:nvPr/>
        </p:nvSpPr>
        <p:spPr>
          <a:xfrm>
            <a:off x="7569034" y="7979272"/>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100" name="Circle"/>
          <p:cNvSpPr/>
          <p:nvPr/>
        </p:nvSpPr>
        <p:spPr>
          <a:xfrm>
            <a:off x="7569034" y="8608973"/>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101" name="Circle"/>
          <p:cNvSpPr/>
          <p:nvPr/>
        </p:nvSpPr>
        <p:spPr>
          <a:xfrm>
            <a:off x="7569034" y="9238675"/>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102" name="Circle"/>
          <p:cNvSpPr/>
          <p:nvPr/>
        </p:nvSpPr>
        <p:spPr>
          <a:xfrm>
            <a:off x="8532545" y="4830764"/>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103" name="Circle"/>
          <p:cNvSpPr/>
          <p:nvPr/>
        </p:nvSpPr>
        <p:spPr>
          <a:xfrm>
            <a:off x="8531756" y="5460465"/>
            <a:ext cx="465006" cy="465007"/>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104" name="Circle"/>
          <p:cNvSpPr/>
          <p:nvPr/>
        </p:nvSpPr>
        <p:spPr>
          <a:xfrm>
            <a:off x="8531756" y="6090167"/>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105" name="Circle"/>
          <p:cNvSpPr/>
          <p:nvPr/>
        </p:nvSpPr>
        <p:spPr>
          <a:xfrm>
            <a:off x="8531756" y="6719868"/>
            <a:ext cx="465006" cy="465007"/>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106" name="Circle"/>
          <p:cNvSpPr/>
          <p:nvPr/>
        </p:nvSpPr>
        <p:spPr>
          <a:xfrm>
            <a:off x="8531756" y="7349570"/>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107" name="Circle"/>
          <p:cNvSpPr/>
          <p:nvPr/>
        </p:nvSpPr>
        <p:spPr>
          <a:xfrm>
            <a:off x="8531756" y="7979272"/>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108" name="Circle"/>
          <p:cNvSpPr/>
          <p:nvPr/>
        </p:nvSpPr>
        <p:spPr>
          <a:xfrm>
            <a:off x="8531756" y="8608973"/>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109" name="Circle"/>
          <p:cNvSpPr/>
          <p:nvPr/>
        </p:nvSpPr>
        <p:spPr>
          <a:xfrm>
            <a:off x="8531756" y="9238675"/>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pic>
        <p:nvPicPr>
          <p:cNvPr id="1110" name="mathbf_x.pdf" descr="mathbf_x.pdf"/>
          <p:cNvPicPr>
            <a:picLocks noChangeAspect="1"/>
          </p:cNvPicPr>
          <p:nvPr/>
        </p:nvPicPr>
        <p:blipFill>
          <a:blip r:embed="rId4">
            <a:extLst/>
          </a:blip>
          <a:stretch>
            <a:fillRect/>
          </a:stretch>
        </p:blipFill>
        <p:spPr>
          <a:xfrm>
            <a:off x="1061869" y="7191822"/>
            <a:ext cx="443753" cy="342901"/>
          </a:xfrm>
          <a:prstGeom prst="rect">
            <a:avLst/>
          </a:prstGeom>
          <a:ln w="12700">
            <a:miter lim="400000"/>
          </a:ln>
        </p:spPr>
      </p:pic>
      <p:sp>
        <p:nvSpPr>
          <p:cNvPr id="1111" name="Line"/>
          <p:cNvSpPr/>
          <p:nvPr/>
        </p:nvSpPr>
        <p:spPr>
          <a:xfrm flipV="1">
            <a:off x="1631278" y="4975145"/>
            <a:ext cx="1" cy="4597943"/>
          </a:xfrm>
          <a:prstGeom prst="line">
            <a:avLst/>
          </a:prstGeom>
          <a:ln w="25400">
            <a:solidFill>
              <a:srgbClr val="000000"/>
            </a:solidFill>
            <a:miter lim="400000"/>
          </a:ln>
        </p:spPr>
        <p:txBody>
          <a:bodyPr lIns="71437" tIns="71437" rIns="71437" bIns="71437" anchor="ctr"/>
          <a:lstStyle/>
          <a:p>
            <a:pPr>
              <a:defRPr b="0" sz="3000">
                <a:solidFill>
                  <a:srgbClr val="FFFFFF"/>
                </a:solidFill>
              </a:defRPr>
            </a:pPr>
          </a:p>
        </p:txBody>
      </p:sp>
      <p:sp>
        <p:nvSpPr>
          <p:cNvPr id="1112" name="Conv layer"/>
          <p:cNvSpPr txBox="1"/>
          <p:nvPr/>
        </p:nvSpPr>
        <p:spPr>
          <a:xfrm>
            <a:off x="3293754" y="3267551"/>
            <a:ext cx="3402510"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5000">
                <a:latin typeface="Helvetica"/>
                <a:ea typeface="Helvetica"/>
                <a:cs typeface="Helvetica"/>
                <a:sym typeface="Helvetica"/>
              </a:defRPr>
            </a:lvl1pPr>
          </a:lstStyle>
          <a:p>
            <a:pPr/>
            <a:r>
              <a:t>Conv layer</a:t>
            </a:r>
          </a:p>
        </p:txBody>
      </p:sp>
      <p:sp>
        <p:nvSpPr>
          <p:cNvPr id="1113" name="Often, we assume output is a local function of input."/>
          <p:cNvSpPr txBox="1"/>
          <p:nvPr/>
        </p:nvSpPr>
        <p:spPr>
          <a:xfrm>
            <a:off x="13573983" y="4919657"/>
            <a:ext cx="9336749" cy="166688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a:defRPr b="0" sz="5000">
                <a:latin typeface="Helvetica Light"/>
                <a:ea typeface="Helvetica Light"/>
                <a:cs typeface="Helvetica Light"/>
                <a:sym typeface="Helvetica Light"/>
              </a:defRPr>
            </a:pPr>
            <a:r>
              <a:t>Often, we assume output is a </a:t>
            </a:r>
            <a:r>
              <a:rPr b="1">
                <a:latin typeface="Helvetica"/>
                <a:ea typeface="Helvetica"/>
                <a:cs typeface="Helvetica"/>
                <a:sym typeface="Helvetica"/>
              </a:rPr>
              <a:t>local</a:t>
            </a:r>
            <a:r>
              <a:t> function of input.</a:t>
            </a:r>
          </a:p>
        </p:txBody>
      </p:sp>
      <p:sp>
        <p:nvSpPr>
          <p:cNvPr id="1114" name="If we use the same weights (weight sharing) to compute each local function, we get a convolutional neural network."/>
          <p:cNvSpPr txBox="1"/>
          <p:nvPr/>
        </p:nvSpPr>
        <p:spPr>
          <a:xfrm>
            <a:off x="13573983" y="8118380"/>
            <a:ext cx="9336749" cy="319088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a:defRPr b="0" sz="5000">
                <a:latin typeface="Helvetica Light"/>
                <a:ea typeface="Helvetica Light"/>
                <a:cs typeface="Helvetica Light"/>
                <a:sym typeface="Helvetica Light"/>
              </a:defRPr>
            </a:pPr>
            <a:r>
              <a:t>If we use the same weights (</a:t>
            </a:r>
            <a:r>
              <a:rPr b="1">
                <a:latin typeface="Helvetica"/>
                <a:ea typeface="Helvetica"/>
                <a:cs typeface="Helvetica"/>
                <a:sym typeface="Helvetica"/>
              </a:rPr>
              <a:t>weight sharing</a:t>
            </a:r>
            <a:r>
              <a:t>) to compute each local function, we get a convolutional neural network.</a:t>
            </a:r>
          </a:p>
        </p:txBody>
      </p:sp>
      <p:pic>
        <p:nvPicPr>
          <p:cNvPr id="1115" name="mathbf_z.pdf" descr="mathbf_z.pdf"/>
          <p:cNvPicPr>
            <a:picLocks noChangeAspect="1"/>
          </p:cNvPicPr>
          <p:nvPr/>
        </p:nvPicPr>
        <p:blipFill>
          <a:blip r:embed="rId5">
            <a:extLst/>
          </a:blip>
          <a:stretch>
            <a:fillRect/>
          </a:stretch>
        </p:blipFill>
        <p:spPr>
          <a:xfrm>
            <a:off x="7676304" y="10034240"/>
            <a:ext cx="334609" cy="355522"/>
          </a:xfrm>
          <a:prstGeom prst="rect">
            <a:avLst/>
          </a:prstGeom>
          <a:ln w="12700">
            <a:miter lim="400000"/>
          </a:ln>
        </p:spPr>
      </p:pic>
      <p:pic>
        <p:nvPicPr>
          <p:cNvPr id="1116" name="g(_mathbf_z_).pdf" descr="g(_mathbf_z_).pdf"/>
          <p:cNvPicPr>
            <a:picLocks noChangeAspect="1"/>
          </p:cNvPicPr>
          <p:nvPr/>
        </p:nvPicPr>
        <p:blipFill>
          <a:blip r:embed="rId6">
            <a:extLst/>
          </a:blip>
          <a:stretch>
            <a:fillRect/>
          </a:stretch>
        </p:blipFill>
        <p:spPr>
          <a:xfrm>
            <a:off x="8569897" y="9823926"/>
            <a:ext cx="1283895" cy="766196"/>
          </a:xfrm>
          <a:prstGeom prst="rect">
            <a:avLst/>
          </a:prstGeom>
          <a:ln w="12700">
            <a:miter lim="400000"/>
          </a:ln>
        </p:spPr>
      </p:pic>
      <p:grpSp>
        <p:nvGrpSpPr>
          <p:cNvPr id="1119" name="Group"/>
          <p:cNvGrpSpPr/>
          <p:nvPr/>
        </p:nvGrpSpPr>
        <p:grpSpPr>
          <a:xfrm>
            <a:off x="2402192" y="11104798"/>
            <a:ext cx="5185633" cy="1270001"/>
            <a:chOff x="0" y="0"/>
            <a:chExt cx="5185631" cy="1270000"/>
          </a:xfrm>
        </p:grpSpPr>
        <p:sp>
          <p:nvSpPr>
            <p:cNvPr id="1117" name="Rectangle"/>
            <p:cNvSpPr/>
            <p:nvPr/>
          </p:nvSpPr>
          <p:spPr>
            <a:xfrm>
              <a:off x="0" y="0"/>
              <a:ext cx="5185632" cy="1270000"/>
            </a:xfrm>
            <a:prstGeom prst="rect">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pic>
          <p:nvPicPr>
            <p:cNvPr id="1118" name="mathbf_z_=_mathb.pdf" descr="mathbf_z_=_mathb.pdf"/>
            <p:cNvPicPr>
              <a:picLocks noChangeAspect="1"/>
            </p:cNvPicPr>
            <p:nvPr/>
          </p:nvPicPr>
          <p:blipFill>
            <a:blip r:embed="rId7">
              <a:extLst/>
            </a:blip>
            <a:stretch>
              <a:fillRect/>
            </a:stretch>
          </p:blipFill>
          <p:spPr>
            <a:xfrm>
              <a:off x="564600" y="353074"/>
              <a:ext cx="4238605" cy="563852"/>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3" name="Title 1"/>
          <p:cNvSpPr txBox="1"/>
          <p:nvPr>
            <p:ph type="title"/>
          </p:nvPr>
        </p:nvSpPr>
        <p:spPr>
          <a:prstGeom prst="rect">
            <a:avLst/>
          </a:prstGeom>
        </p:spPr>
        <p:txBody>
          <a:bodyPr/>
          <a:lstStyle/>
          <a:p>
            <a:pPr/>
            <a:r>
              <a:t>Linear system:</a:t>
            </a:r>
          </a:p>
        </p:txBody>
      </p:sp>
      <p:pic>
        <p:nvPicPr>
          <p:cNvPr id="1124" name="Picture 6" descr="Picture 6"/>
          <p:cNvPicPr>
            <a:picLocks noChangeAspect="0"/>
          </p:cNvPicPr>
          <p:nvPr/>
        </p:nvPicPr>
        <p:blipFill>
          <a:blip r:embed="rId2">
            <a:extLst/>
          </a:blip>
          <a:stretch>
            <a:fillRect/>
          </a:stretch>
        </p:blipFill>
        <p:spPr>
          <a:xfrm>
            <a:off x="1291571" y="5279535"/>
            <a:ext cx="7566844" cy="4891048"/>
          </a:xfrm>
          <a:prstGeom prst="rect">
            <a:avLst/>
          </a:prstGeom>
          <a:ln w="12700">
            <a:miter lim="400000"/>
          </a:ln>
        </p:spPr>
      </p:pic>
      <p:sp>
        <p:nvSpPr>
          <p:cNvPr id="1125" name="Rectangle 7"/>
          <p:cNvSpPr txBox="1"/>
          <p:nvPr/>
        </p:nvSpPr>
        <p:spPr>
          <a:xfrm>
            <a:off x="966650" y="3741775"/>
            <a:ext cx="8426986" cy="1553984"/>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1828800">
              <a:defRPr b="0" sz="4800">
                <a:latin typeface="Times New Roman"/>
                <a:ea typeface="Times New Roman"/>
                <a:cs typeface="Times New Roman"/>
                <a:sym typeface="Times New Roman"/>
              </a:defRPr>
            </a:pPr>
            <a:r>
              <a:t>A linear function f can be written </a:t>
            </a:r>
            <a:br/>
            <a:r>
              <a:t>as a matrix multiplication:</a:t>
            </a:r>
          </a:p>
        </p:txBody>
      </p:sp>
      <p:graphicFrame>
        <p:nvGraphicFramePr>
          <p:cNvPr id="1126" name="Table"/>
          <p:cNvGraphicFramePr/>
          <p:nvPr/>
        </p:nvGraphicFramePr>
        <p:xfrm>
          <a:off x="2785348" y="5525471"/>
          <a:ext cx="4802290" cy="4441870"/>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478958"/>
                <a:gridCol w="478958"/>
                <a:gridCol w="478958"/>
                <a:gridCol w="478958"/>
                <a:gridCol w="478958"/>
                <a:gridCol w="478958"/>
                <a:gridCol w="478958"/>
                <a:gridCol w="478958"/>
                <a:gridCol w="478958"/>
                <a:gridCol w="478958"/>
              </a:tblGrid>
              <a:tr h="442916">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442916">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442916">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442916">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442916">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442916">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442916">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442916">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442916">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442916">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bl>
          </a:graphicData>
        </a:graphic>
      </p:graphicFrame>
      <p:sp>
        <p:nvSpPr>
          <p:cNvPr id="1127" name="y"/>
          <p:cNvSpPr/>
          <p:nvPr/>
        </p:nvSpPr>
        <p:spPr>
          <a:xfrm>
            <a:off x="1466961" y="5510474"/>
            <a:ext cx="612581" cy="442917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nchor="ctr"/>
          <a:lstStyle>
            <a:lvl1pPr defTabSz="825500">
              <a:spcBef>
                <a:spcPts val="5900"/>
              </a:spcBef>
              <a:defRPr b="0" sz="5500"/>
            </a:lvl1pPr>
          </a:lstStyle>
          <a:p>
            <a:pPr/>
            <a:r>
              <a:t>y</a:t>
            </a:r>
          </a:p>
        </p:txBody>
      </p:sp>
      <p:sp>
        <p:nvSpPr>
          <p:cNvPr id="1128" name="x"/>
          <p:cNvSpPr/>
          <p:nvPr/>
        </p:nvSpPr>
        <p:spPr>
          <a:xfrm>
            <a:off x="8046959" y="5510474"/>
            <a:ext cx="612580" cy="442917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nchor="ctr"/>
          <a:lstStyle>
            <a:lvl1pPr defTabSz="825500">
              <a:spcBef>
                <a:spcPts val="5900"/>
              </a:spcBef>
              <a:defRPr b="0" sz="5500"/>
            </a:lvl1pPr>
          </a:lstStyle>
          <a:p>
            <a:pPr/>
            <a:r>
              <a:t>x</a:t>
            </a:r>
          </a:p>
        </p:txBody>
      </p:sp>
      <p:sp>
        <p:nvSpPr>
          <p:cNvPr id="1129" name="Equation"/>
          <p:cNvSpPr txBox="1"/>
          <p:nvPr/>
        </p:nvSpPr>
        <p:spPr>
          <a:xfrm>
            <a:off x="18545128" y="6999475"/>
            <a:ext cx="5678992" cy="1775492"/>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4900" i="1">
                      <a:solidFill>
                        <a:srgbClr val="000000"/>
                      </a:solidFill>
                      <a:latin typeface="Cambria Math" panose="02040503050406030204" pitchFamily="18" charset="0"/>
                    </a:rPr>
                    <m:t>y</m:t>
                  </m:r>
                  <m:d>
                    <m:dPr>
                      <m:ctrlPr>
                        <a:rPr xmlns:a="http://schemas.openxmlformats.org/drawingml/2006/main" sz="4900" i="1">
                          <a:solidFill>
                            <a:srgbClr val="000000"/>
                          </a:solidFill>
                          <a:latin typeface="Cambria Math" panose="02040503050406030204" pitchFamily="18" charset="0"/>
                        </a:rPr>
                      </m:ctrlPr>
                      <m:begChr m:val="["/>
                      <m:endChr m:val="]"/>
                    </m:dPr>
                    <m:e>
                      <m:r>
                        <a:rPr xmlns:a="http://schemas.openxmlformats.org/drawingml/2006/main" sz="4900" i="1">
                          <a:solidFill>
                            <a:srgbClr val="000000"/>
                          </a:solidFill>
                          <a:latin typeface="Cambria Math" panose="02040503050406030204" pitchFamily="18" charset="0"/>
                        </a:rPr>
                        <m:t>n</m:t>
                      </m:r>
                    </m:e>
                  </m:d>
                  <m:r>
                    <a:rPr xmlns:a="http://schemas.openxmlformats.org/drawingml/2006/main" sz="4900" i="1">
                      <a:solidFill>
                        <a:srgbClr val="000000"/>
                      </a:solidFill>
                      <a:latin typeface="Cambria Math" panose="02040503050406030204" pitchFamily="18" charset="0"/>
                    </a:rPr>
                    <m:t>=</m:t>
                  </m:r>
                  <m:limUpp>
                    <m:e>
                      <m:limLow>
                        <m:e>
                          <m:r>
                            <a:rPr xmlns:a="http://schemas.openxmlformats.org/drawingml/2006/main" sz="4900" i="1">
                              <a:solidFill>
                                <a:srgbClr val="000000"/>
                              </a:solidFill>
                              <a:latin typeface="Cambria Math" panose="02040503050406030204" pitchFamily="18" charset="0"/>
                            </a:rPr>
                            <m:t>∑</m:t>
                          </m:r>
                        </m:e>
                        <m:lim>
                          <m:r>
                            <a:rPr xmlns:a="http://schemas.openxmlformats.org/drawingml/2006/main" sz="4900" i="1">
                              <a:solidFill>
                                <a:srgbClr val="000000"/>
                              </a:solidFill>
                              <a:latin typeface="Cambria Math" panose="02040503050406030204" pitchFamily="18" charset="0"/>
                            </a:rPr>
                            <m:t>k</m:t>
                          </m:r>
                          <m:r>
                            <a:rPr xmlns:a="http://schemas.openxmlformats.org/drawingml/2006/main" sz="4900" i="1">
                              <a:solidFill>
                                <a:srgbClr val="000000"/>
                              </a:solidFill>
                              <a:latin typeface="Cambria Math" panose="02040503050406030204" pitchFamily="18" charset="0"/>
                            </a:rPr>
                            <m:t>=</m:t>
                          </m:r>
                          <m:r>
                            <a:rPr xmlns:a="http://schemas.openxmlformats.org/drawingml/2006/main" sz="4900" i="1">
                              <a:solidFill>
                                <a:srgbClr val="000000"/>
                              </a:solidFill>
                              <a:latin typeface="Cambria Math" panose="02040503050406030204" pitchFamily="18" charset="0"/>
                            </a:rPr>
                            <m:t>0</m:t>
                          </m:r>
                        </m:lim>
                      </m:limLow>
                    </m:e>
                    <m:lim>
                      <m:r>
                        <a:rPr xmlns:a="http://schemas.openxmlformats.org/drawingml/2006/main" sz="4900" i="1">
                          <a:solidFill>
                            <a:srgbClr val="000000"/>
                          </a:solidFill>
                          <a:latin typeface="Cambria Math" panose="02040503050406030204" pitchFamily="18" charset="0"/>
                        </a:rPr>
                        <m:t>N</m:t>
                      </m:r>
                      <m:r>
                        <a:rPr xmlns:a="http://schemas.openxmlformats.org/drawingml/2006/main" sz="4900" i="1">
                          <a:solidFill>
                            <a:srgbClr val="000000"/>
                          </a:solidFill>
                          <a:latin typeface="Cambria Math" panose="02040503050406030204" pitchFamily="18" charset="0"/>
                        </a:rPr>
                        <m:t>-</m:t>
                      </m:r>
                      <m:r>
                        <a:rPr xmlns:a="http://schemas.openxmlformats.org/drawingml/2006/main" sz="4900" i="1">
                          <a:solidFill>
                            <a:srgbClr val="000000"/>
                          </a:solidFill>
                          <a:latin typeface="Cambria Math" panose="02040503050406030204" pitchFamily="18" charset="0"/>
                        </a:rPr>
                        <m:t>1</m:t>
                      </m:r>
                    </m:lim>
                  </m:limUpp>
                  <m:r>
                    <a:rPr xmlns:a="http://schemas.openxmlformats.org/drawingml/2006/main" sz="4900" i="1">
                      <a:solidFill>
                        <a:srgbClr val="000000"/>
                      </a:solidFill>
                      <a:latin typeface="Cambria Math" panose="02040503050406030204" pitchFamily="18" charset="0"/>
                    </a:rPr>
                    <m:t>h</m:t>
                  </m:r>
                  <m:d>
                    <m:dPr>
                      <m:ctrlPr>
                        <a:rPr xmlns:a="http://schemas.openxmlformats.org/drawingml/2006/main" sz="4900" i="1">
                          <a:solidFill>
                            <a:srgbClr val="000000"/>
                          </a:solidFill>
                          <a:latin typeface="Cambria Math" panose="02040503050406030204" pitchFamily="18" charset="0"/>
                        </a:rPr>
                      </m:ctrlPr>
                      <m:begChr m:val="["/>
                      <m:endChr m:val="]"/>
                    </m:dPr>
                    <m:e>
                      <m:r>
                        <a:rPr xmlns:a="http://schemas.openxmlformats.org/drawingml/2006/main" sz="4900" i="1">
                          <a:solidFill>
                            <a:srgbClr val="000000"/>
                          </a:solidFill>
                          <a:latin typeface="Cambria Math" panose="02040503050406030204" pitchFamily="18" charset="0"/>
                        </a:rPr>
                        <m:t>n</m:t>
                      </m:r>
                      <m:r>
                        <a:rPr xmlns:a="http://schemas.openxmlformats.org/drawingml/2006/main" sz="4900" i="1">
                          <a:solidFill>
                            <a:srgbClr val="000000"/>
                          </a:solidFill>
                          <a:latin typeface="Cambria Math" panose="02040503050406030204" pitchFamily="18" charset="0"/>
                        </a:rPr>
                        <m:t>,</m:t>
                      </m:r>
                      <m:r>
                        <a:rPr xmlns:a="http://schemas.openxmlformats.org/drawingml/2006/main" sz="4900" i="1">
                          <a:solidFill>
                            <a:srgbClr val="000000"/>
                          </a:solidFill>
                          <a:latin typeface="Cambria Math" panose="02040503050406030204" pitchFamily="18" charset="0"/>
                        </a:rPr>
                        <m:t>k</m:t>
                      </m:r>
                    </m:e>
                  </m:d>
                  <m:r>
                    <a:rPr xmlns:a="http://schemas.openxmlformats.org/drawingml/2006/main" sz="4900" i="1">
                      <a:solidFill>
                        <a:srgbClr val="000000"/>
                      </a:solidFill>
                      <a:latin typeface="Cambria Math" panose="02040503050406030204" pitchFamily="18" charset="0"/>
                    </a:rPr>
                    <m:t>x</m:t>
                  </m:r>
                  <m:d>
                    <m:dPr>
                      <m:ctrlPr>
                        <a:rPr xmlns:a="http://schemas.openxmlformats.org/drawingml/2006/main" sz="4900" i="1">
                          <a:solidFill>
                            <a:srgbClr val="000000"/>
                          </a:solidFill>
                          <a:latin typeface="Cambria Math" panose="02040503050406030204" pitchFamily="18" charset="0"/>
                        </a:rPr>
                      </m:ctrlPr>
                      <m:begChr m:val="["/>
                      <m:endChr m:val="]"/>
                    </m:dPr>
                    <m:e>
                      <m:r>
                        <a:rPr xmlns:a="http://schemas.openxmlformats.org/drawingml/2006/main" sz="4900" i="1">
                          <a:solidFill>
                            <a:srgbClr val="000000"/>
                          </a:solidFill>
                          <a:latin typeface="Cambria Math" panose="02040503050406030204" pitchFamily="18" charset="0"/>
                        </a:rPr>
                        <m:t>k</m:t>
                      </m:r>
                    </m:e>
                  </m:d>
                </m:oMath>
              </m:oMathPara>
            </a14:m>
            <a:endParaRPr sz="4900"/>
          </a:p>
        </p:txBody>
      </p:sp>
      <p:sp>
        <p:nvSpPr>
          <p:cNvPr id="1130" name="Arrow"/>
          <p:cNvSpPr/>
          <p:nvPr/>
        </p:nvSpPr>
        <p:spPr>
          <a:xfrm>
            <a:off x="17557610" y="7364922"/>
            <a:ext cx="843398" cy="1042417"/>
          </a:xfrm>
          <a:prstGeom prst="rightArrow">
            <a:avLst>
              <a:gd name="adj1" fmla="val 22239"/>
              <a:gd name="adj2" fmla="val 63730"/>
            </a:avLst>
          </a:prstGeom>
          <a:solidFill>
            <a:schemeClr val="accent1"/>
          </a:solidFill>
          <a:ln w="12700">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1131" name="Equation"/>
          <p:cNvSpPr txBox="1"/>
          <p:nvPr/>
        </p:nvSpPr>
        <p:spPr>
          <a:xfrm>
            <a:off x="12391632" y="606597"/>
            <a:ext cx="4122951" cy="1170229"/>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m:rPr>
                      <m:sty m:val="b"/>
                    </m:rPr>
                    <a:rPr xmlns:a="http://schemas.openxmlformats.org/drawingml/2006/main" sz="10400" i="1">
                      <a:solidFill>
                        <a:srgbClr val="000000"/>
                      </a:solidFill>
                      <a:latin typeface="Cambria Math" panose="02040503050406030204" pitchFamily="18" charset="0"/>
                    </a:rPr>
                    <m:t>y</m:t>
                  </m:r>
                  <m:r>
                    <a:rPr xmlns:a="http://schemas.openxmlformats.org/drawingml/2006/main" sz="10400" i="1">
                      <a:solidFill>
                        <a:srgbClr val="000000"/>
                      </a:solidFill>
                      <a:latin typeface="Cambria Math" panose="02040503050406030204" pitchFamily="18" charset="0"/>
                    </a:rPr>
                    <m:t>=</m:t>
                  </m:r>
                  <m:r>
                    <a:rPr xmlns:a="http://schemas.openxmlformats.org/drawingml/2006/main" sz="10400" i="1">
                      <a:solidFill>
                        <a:srgbClr val="000000"/>
                      </a:solidFill>
                      <a:latin typeface="Cambria Math" panose="02040503050406030204" pitchFamily="18" charset="0"/>
                    </a:rPr>
                    <m:t>f</m:t>
                  </m:r>
                  <m:r>
                    <a:rPr xmlns:a="http://schemas.openxmlformats.org/drawingml/2006/main" sz="10400" i="1">
                      <a:solidFill>
                        <a:srgbClr val="000000"/>
                      </a:solidFill>
                      <a:latin typeface="Cambria Math" panose="02040503050406030204" pitchFamily="18" charset="0"/>
                    </a:rPr>
                    <m:t>(</m:t>
                  </m:r>
                  <m:r>
                    <m:rPr>
                      <m:sty m:val="b"/>
                    </m:rPr>
                    <a:rPr xmlns:a="http://schemas.openxmlformats.org/drawingml/2006/main" sz="10400" i="1">
                      <a:solidFill>
                        <a:srgbClr val="000000"/>
                      </a:solidFill>
                      <a:latin typeface="Cambria Math" panose="02040503050406030204" pitchFamily="18" charset="0"/>
                    </a:rPr>
                    <m:t>x</m:t>
                  </m:r>
                  <m:r>
                    <a:rPr xmlns:a="http://schemas.openxmlformats.org/drawingml/2006/main" sz="10400" i="1">
                      <a:solidFill>
                        <a:srgbClr val="000000"/>
                      </a:solidFill>
                      <a:latin typeface="Cambria Math" panose="02040503050406030204" pitchFamily="18" charset="0"/>
                    </a:rPr>
                    <m:t>)</m:t>
                  </m:r>
                </m:oMath>
              </m:oMathPara>
            </a14:m>
            <a:endParaRPr sz="10400"/>
          </a:p>
        </p:txBody>
      </p:sp>
      <p:sp>
        <p:nvSpPr>
          <p:cNvPr id="1132" name="Line"/>
          <p:cNvSpPr/>
          <p:nvPr/>
        </p:nvSpPr>
        <p:spPr>
          <a:xfrm>
            <a:off x="11454322" y="6209563"/>
            <a:ext cx="4950957" cy="2049932"/>
          </a:xfrm>
          <a:prstGeom prst="line">
            <a:avLst/>
          </a:prstGeom>
          <a:ln w="25400">
            <a:solidFill>
              <a:srgbClr val="929292"/>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1133" name="Line"/>
          <p:cNvSpPr/>
          <p:nvPr/>
        </p:nvSpPr>
        <p:spPr>
          <a:xfrm>
            <a:off x="11491463" y="6702588"/>
            <a:ext cx="4869951" cy="1516638"/>
          </a:xfrm>
          <a:prstGeom prst="line">
            <a:avLst/>
          </a:prstGeom>
          <a:ln w="25400">
            <a:solidFill>
              <a:srgbClr val="929292"/>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1134" name="Line"/>
          <p:cNvSpPr/>
          <p:nvPr/>
        </p:nvSpPr>
        <p:spPr>
          <a:xfrm>
            <a:off x="11476983" y="5655536"/>
            <a:ext cx="4873448" cy="2533404"/>
          </a:xfrm>
          <a:prstGeom prst="line">
            <a:avLst/>
          </a:prstGeom>
          <a:ln w="25400">
            <a:solidFill>
              <a:srgbClr val="929292"/>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1135" name="Line"/>
          <p:cNvSpPr/>
          <p:nvPr/>
        </p:nvSpPr>
        <p:spPr>
          <a:xfrm>
            <a:off x="11403023" y="7224436"/>
            <a:ext cx="5014353" cy="1012903"/>
          </a:xfrm>
          <a:prstGeom prst="line">
            <a:avLst/>
          </a:prstGeom>
          <a:ln w="25400">
            <a:solidFill>
              <a:srgbClr val="929292"/>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1136" name="Line"/>
          <p:cNvSpPr/>
          <p:nvPr/>
        </p:nvSpPr>
        <p:spPr>
          <a:xfrm>
            <a:off x="11448697" y="7696580"/>
            <a:ext cx="4893232" cy="534275"/>
          </a:xfrm>
          <a:prstGeom prst="line">
            <a:avLst/>
          </a:prstGeom>
          <a:ln w="25400">
            <a:solidFill>
              <a:srgbClr val="929292"/>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1137" name="Line"/>
          <p:cNvSpPr/>
          <p:nvPr/>
        </p:nvSpPr>
        <p:spPr>
          <a:xfrm>
            <a:off x="11452966" y="8209157"/>
            <a:ext cx="4930757" cy="11617"/>
          </a:xfrm>
          <a:prstGeom prst="line">
            <a:avLst/>
          </a:prstGeom>
          <a:ln w="25400">
            <a:solidFill>
              <a:srgbClr val="929292"/>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1138" name="Line"/>
          <p:cNvSpPr/>
          <p:nvPr/>
        </p:nvSpPr>
        <p:spPr>
          <a:xfrm flipV="1">
            <a:off x="11426417" y="8235033"/>
            <a:ext cx="4958109" cy="520665"/>
          </a:xfrm>
          <a:prstGeom prst="line">
            <a:avLst/>
          </a:prstGeom>
          <a:ln w="25400">
            <a:solidFill>
              <a:srgbClr val="929292"/>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1139" name="Line"/>
          <p:cNvSpPr/>
          <p:nvPr/>
        </p:nvSpPr>
        <p:spPr>
          <a:xfrm flipV="1">
            <a:off x="11432371" y="8217697"/>
            <a:ext cx="4890262" cy="1025593"/>
          </a:xfrm>
          <a:prstGeom prst="line">
            <a:avLst/>
          </a:prstGeom>
          <a:ln w="25400">
            <a:solidFill>
              <a:srgbClr val="929292"/>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1140" name="Line"/>
          <p:cNvSpPr/>
          <p:nvPr/>
        </p:nvSpPr>
        <p:spPr>
          <a:xfrm flipV="1">
            <a:off x="11468742" y="8237592"/>
            <a:ext cx="4880033" cy="1557899"/>
          </a:xfrm>
          <a:prstGeom prst="line">
            <a:avLst/>
          </a:prstGeom>
          <a:ln w="25400">
            <a:solidFill>
              <a:srgbClr val="929292"/>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1141" name="Line"/>
          <p:cNvSpPr/>
          <p:nvPr/>
        </p:nvSpPr>
        <p:spPr>
          <a:xfrm>
            <a:off x="11488062" y="5674073"/>
            <a:ext cx="4891243" cy="1"/>
          </a:xfrm>
          <a:prstGeom prst="line">
            <a:avLst/>
          </a:prstGeom>
          <a:ln w="254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1142" name="Line"/>
          <p:cNvSpPr/>
          <p:nvPr/>
        </p:nvSpPr>
        <p:spPr>
          <a:xfrm flipV="1">
            <a:off x="11422026" y="5649318"/>
            <a:ext cx="4955837" cy="518554"/>
          </a:xfrm>
          <a:prstGeom prst="line">
            <a:avLst/>
          </a:prstGeom>
          <a:ln w="254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1143" name="Line"/>
          <p:cNvSpPr/>
          <p:nvPr/>
        </p:nvSpPr>
        <p:spPr>
          <a:xfrm flipV="1">
            <a:off x="11422290" y="5626840"/>
            <a:ext cx="4964716" cy="1165447"/>
          </a:xfrm>
          <a:prstGeom prst="line">
            <a:avLst/>
          </a:prstGeom>
          <a:ln w="254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1144" name="Line"/>
          <p:cNvSpPr/>
          <p:nvPr/>
        </p:nvSpPr>
        <p:spPr>
          <a:xfrm flipV="1">
            <a:off x="11421088" y="5637697"/>
            <a:ext cx="4952289" cy="1586741"/>
          </a:xfrm>
          <a:prstGeom prst="line">
            <a:avLst/>
          </a:prstGeom>
          <a:ln w="254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1145" name="Line"/>
          <p:cNvSpPr/>
          <p:nvPr/>
        </p:nvSpPr>
        <p:spPr>
          <a:xfrm flipV="1">
            <a:off x="11421349" y="5606157"/>
            <a:ext cx="4954334" cy="2242694"/>
          </a:xfrm>
          <a:prstGeom prst="line">
            <a:avLst/>
          </a:prstGeom>
          <a:ln w="254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1146" name="Line"/>
          <p:cNvSpPr/>
          <p:nvPr/>
        </p:nvSpPr>
        <p:spPr>
          <a:xfrm flipV="1">
            <a:off x="11418997" y="5609214"/>
            <a:ext cx="4950413" cy="2611849"/>
          </a:xfrm>
          <a:prstGeom prst="line">
            <a:avLst/>
          </a:prstGeom>
          <a:ln w="254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1147" name="Line"/>
          <p:cNvSpPr/>
          <p:nvPr/>
        </p:nvSpPr>
        <p:spPr>
          <a:xfrm flipV="1">
            <a:off x="11419260" y="5572305"/>
            <a:ext cx="4949883" cy="3273171"/>
          </a:xfrm>
          <a:prstGeom prst="line">
            <a:avLst/>
          </a:prstGeom>
          <a:ln w="254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1148" name="Line"/>
          <p:cNvSpPr/>
          <p:nvPr/>
        </p:nvSpPr>
        <p:spPr>
          <a:xfrm flipV="1">
            <a:off x="11418057" y="5621413"/>
            <a:ext cx="4950298" cy="3656215"/>
          </a:xfrm>
          <a:prstGeom prst="line">
            <a:avLst/>
          </a:prstGeom>
          <a:ln w="254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1149" name="Line"/>
          <p:cNvSpPr/>
          <p:nvPr/>
        </p:nvSpPr>
        <p:spPr>
          <a:xfrm flipV="1">
            <a:off x="11418323" y="5536516"/>
            <a:ext cx="5102118" cy="4365525"/>
          </a:xfrm>
          <a:prstGeom prst="line">
            <a:avLst/>
          </a:prstGeom>
          <a:ln w="254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1150" name="Circle"/>
          <p:cNvSpPr/>
          <p:nvPr/>
        </p:nvSpPr>
        <p:spPr>
          <a:xfrm>
            <a:off x="11279351" y="5489284"/>
            <a:ext cx="376898" cy="376898"/>
          </a:xfrm>
          <a:prstGeom prst="ellipse">
            <a:avLst/>
          </a:prstGeom>
          <a:solidFill>
            <a:srgbClr val="FFFFFF"/>
          </a:solidFill>
          <a:ln w="254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1151" name="Circle"/>
          <p:cNvSpPr/>
          <p:nvPr/>
        </p:nvSpPr>
        <p:spPr>
          <a:xfrm>
            <a:off x="11278712" y="5999670"/>
            <a:ext cx="376897" cy="376898"/>
          </a:xfrm>
          <a:prstGeom prst="ellipse">
            <a:avLst/>
          </a:prstGeom>
          <a:solidFill>
            <a:srgbClr val="FFFFFF"/>
          </a:solidFill>
          <a:ln w="254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1152" name="Circle"/>
          <p:cNvSpPr/>
          <p:nvPr/>
        </p:nvSpPr>
        <p:spPr>
          <a:xfrm>
            <a:off x="11278712" y="6510056"/>
            <a:ext cx="376897" cy="376897"/>
          </a:xfrm>
          <a:prstGeom prst="ellipse">
            <a:avLst/>
          </a:prstGeom>
          <a:solidFill>
            <a:srgbClr val="FFFFFF"/>
          </a:solidFill>
          <a:ln w="254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1153" name="Circle"/>
          <p:cNvSpPr/>
          <p:nvPr/>
        </p:nvSpPr>
        <p:spPr>
          <a:xfrm>
            <a:off x="11278712" y="7020442"/>
            <a:ext cx="376897" cy="376898"/>
          </a:xfrm>
          <a:prstGeom prst="ellipse">
            <a:avLst/>
          </a:prstGeom>
          <a:solidFill>
            <a:srgbClr val="FFFFFF"/>
          </a:solidFill>
          <a:ln w="254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1154" name="Circle"/>
          <p:cNvSpPr/>
          <p:nvPr/>
        </p:nvSpPr>
        <p:spPr>
          <a:xfrm>
            <a:off x="11278712" y="7530830"/>
            <a:ext cx="376897" cy="376897"/>
          </a:xfrm>
          <a:prstGeom prst="ellipse">
            <a:avLst/>
          </a:prstGeom>
          <a:solidFill>
            <a:srgbClr val="FFFFFF"/>
          </a:solidFill>
          <a:ln w="254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1155" name="Circle"/>
          <p:cNvSpPr/>
          <p:nvPr/>
        </p:nvSpPr>
        <p:spPr>
          <a:xfrm>
            <a:off x="11278712" y="8041216"/>
            <a:ext cx="376897" cy="376898"/>
          </a:xfrm>
          <a:prstGeom prst="ellipse">
            <a:avLst/>
          </a:prstGeom>
          <a:solidFill>
            <a:srgbClr val="FFFFFF"/>
          </a:solidFill>
          <a:ln w="254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1156" name="Circle"/>
          <p:cNvSpPr/>
          <p:nvPr/>
        </p:nvSpPr>
        <p:spPr>
          <a:xfrm>
            <a:off x="11278712" y="8551602"/>
            <a:ext cx="376897" cy="376898"/>
          </a:xfrm>
          <a:prstGeom prst="ellipse">
            <a:avLst/>
          </a:prstGeom>
          <a:solidFill>
            <a:srgbClr val="FFFFFF"/>
          </a:solidFill>
          <a:ln w="254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1157" name="Circle"/>
          <p:cNvSpPr/>
          <p:nvPr/>
        </p:nvSpPr>
        <p:spPr>
          <a:xfrm>
            <a:off x="11278712" y="9061987"/>
            <a:ext cx="376897" cy="376898"/>
          </a:xfrm>
          <a:prstGeom prst="ellipse">
            <a:avLst/>
          </a:prstGeom>
          <a:solidFill>
            <a:srgbClr val="FFFFFF"/>
          </a:solidFill>
          <a:ln w="254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1158" name="Circle"/>
          <p:cNvSpPr/>
          <p:nvPr/>
        </p:nvSpPr>
        <p:spPr>
          <a:xfrm>
            <a:off x="11279351" y="9595663"/>
            <a:ext cx="376898" cy="376898"/>
          </a:xfrm>
          <a:prstGeom prst="ellipse">
            <a:avLst/>
          </a:prstGeom>
          <a:solidFill>
            <a:srgbClr val="FFFFFF"/>
          </a:solidFill>
          <a:ln w="254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pic>
        <p:nvPicPr>
          <p:cNvPr id="1159" name="mathbf_x.pdf" descr="mathbf_x.pdf"/>
          <p:cNvPicPr>
            <a:picLocks noChangeAspect="1"/>
          </p:cNvPicPr>
          <p:nvPr/>
        </p:nvPicPr>
        <p:blipFill>
          <a:blip r:embed="rId3">
            <a:extLst/>
          </a:blip>
          <a:stretch>
            <a:fillRect/>
          </a:stretch>
        </p:blipFill>
        <p:spPr>
          <a:xfrm>
            <a:off x="10625115" y="7680604"/>
            <a:ext cx="359672" cy="277928"/>
          </a:xfrm>
          <a:prstGeom prst="rect">
            <a:avLst/>
          </a:prstGeom>
          <a:ln w="12700">
            <a:miter lim="400000"/>
          </a:ln>
        </p:spPr>
      </p:pic>
      <p:sp>
        <p:nvSpPr>
          <p:cNvPr id="1160" name="Circle"/>
          <p:cNvSpPr/>
          <p:nvPr/>
        </p:nvSpPr>
        <p:spPr>
          <a:xfrm>
            <a:off x="16178807" y="5477639"/>
            <a:ext cx="376898" cy="376898"/>
          </a:xfrm>
          <a:prstGeom prst="ellipse">
            <a:avLst/>
          </a:prstGeom>
          <a:solidFill>
            <a:srgbClr val="FFFFFF"/>
          </a:solidFill>
          <a:ln w="254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1161" name="Circle"/>
          <p:cNvSpPr/>
          <p:nvPr/>
        </p:nvSpPr>
        <p:spPr>
          <a:xfrm>
            <a:off x="16178167" y="5988026"/>
            <a:ext cx="376897" cy="376897"/>
          </a:xfrm>
          <a:prstGeom prst="ellipse">
            <a:avLst/>
          </a:prstGeom>
          <a:solidFill>
            <a:srgbClr val="FFFFFF"/>
          </a:solidFill>
          <a:ln w="254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1162" name="Circle"/>
          <p:cNvSpPr/>
          <p:nvPr/>
        </p:nvSpPr>
        <p:spPr>
          <a:xfrm>
            <a:off x="16178167" y="6498412"/>
            <a:ext cx="376897" cy="376898"/>
          </a:xfrm>
          <a:prstGeom prst="ellipse">
            <a:avLst/>
          </a:prstGeom>
          <a:solidFill>
            <a:srgbClr val="FFFFFF"/>
          </a:solidFill>
          <a:ln w="254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1163" name="Circle"/>
          <p:cNvSpPr/>
          <p:nvPr/>
        </p:nvSpPr>
        <p:spPr>
          <a:xfrm>
            <a:off x="16178167" y="7008799"/>
            <a:ext cx="376897" cy="376897"/>
          </a:xfrm>
          <a:prstGeom prst="ellipse">
            <a:avLst/>
          </a:prstGeom>
          <a:solidFill>
            <a:srgbClr val="FFFFFF"/>
          </a:solidFill>
          <a:ln w="254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1164" name="Circle"/>
          <p:cNvSpPr/>
          <p:nvPr/>
        </p:nvSpPr>
        <p:spPr>
          <a:xfrm>
            <a:off x="16178167" y="7519186"/>
            <a:ext cx="376897" cy="376898"/>
          </a:xfrm>
          <a:prstGeom prst="ellipse">
            <a:avLst/>
          </a:prstGeom>
          <a:solidFill>
            <a:srgbClr val="FFFFFF"/>
          </a:solidFill>
          <a:ln w="254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1165" name="Circle"/>
          <p:cNvSpPr/>
          <p:nvPr/>
        </p:nvSpPr>
        <p:spPr>
          <a:xfrm>
            <a:off x="16178167" y="8029571"/>
            <a:ext cx="378176" cy="376898"/>
          </a:xfrm>
          <a:prstGeom prst="ellipse">
            <a:avLst/>
          </a:prstGeom>
          <a:solidFill>
            <a:srgbClr val="FFFFFF"/>
          </a:solidFill>
          <a:ln w="254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1166" name="Circle"/>
          <p:cNvSpPr/>
          <p:nvPr/>
        </p:nvSpPr>
        <p:spPr>
          <a:xfrm>
            <a:off x="16178167" y="8539958"/>
            <a:ext cx="376897" cy="376897"/>
          </a:xfrm>
          <a:prstGeom prst="ellipse">
            <a:avLst/>
          </a:prstGeom>
          <a:solidFill>
            <a:srgbClr val="FFFFFF"/>
          </a:solidFill>
          <a:ln w="254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1167" name="Circle"/>
          <p:cNvSpPr/>
          <p:nvPr/>
        </p:nvSpPr>
        <p:spPr>
          <a:xfrm>
            <a:off x="16178167" y="9050345"/>
            <a:ext cx="376897" cy="376897"/>
          </a:xfrm>
          <a:prstGeom prst="ellipse">
            <a:avLst/>
          </a:prstGeom>
          <a:solidFill>
            <a:srgbClr val="FFFFFF"/>
          </a:solidFill>
          <a:ln w="254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1168" name="Circle"/>
          <p:cNvSpPr/>
          <p:nvPr/>
        </p:nvSpPr>
        <p:spPr>
          <a:xfrm>
            <a:off x="16178807" y="9584020"/>
            <a:ext cx="376898" cy="376897"/>
          </a:xfrm>
          <a:prstGeom prst="ellipse">
            <a:avLst/>
          </a:prstGeom>
          <a:solidFill>
            <a:srgbClr val="FFFFFF"/>
          </a:solidFill>
          <a:ln w="254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pic>
        <p:nvPicPr>
          <p:cNvPr id="1169" name="mathbf_y.pdf" descr="mathbf_y.pdf"/>
          <p:cNvPicPr>
            <a:picLocks noChangeAspect="1"/>
          </p:cNvPicPr>
          <p:nvPr/>
        </p:nvPicPr>
        <p:blipFill>
          <a:blip r:embed="rId4">
            <a:extLst/>
          </a:blip>
          <a:stretch>
            <a:fillRect/>
          </a:stretch>
        </p:blipFill>
        <p:spPr>
          <a:xfrm>
            <a:off x="16799817" y="7680604"/>
            <a:ext cx="359672" cy="411053"/>
          </a:xfrm>
          <a:prstGeom prst="rect">
            <a:avLst/>
          </a:prstGeom>
          <a:ln w="12700">
            <a:miter lim="400000"/>
          </a:ln>
        </p:spPr>
      </p:pic>
      <p:sp>
        <p:nvSpPr>
          <p:cNvPr id="1170" name="…"/>
          <p:cNvSpPr txBox="1"/>
          <p:nvPr/>
        </p:nvSpPr>
        <p:spPr>
          <a:xfrm rot="16200000">
            <a:off x="15132587" y="6591822"/>
            <a:ext cx="805902" cy="8433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defTabSz="825500">
              <a:spcBef>
                <a:spcPts val="5900"/>
              </a:spcBef>
              <a:defRPr b="0" sz="2900">
                <a:latin typeface="Times New Roman"/>
                <a:ea typeface="Times New Roman"/>
                <a:cs typeface="Times New Roman"/>
                <a:sym typeface="Times New Roman"/>
              </a:defRPr>
            </a:lvl1pPr>
          </a:lstStyle>
          <a:p>
            <a:pPr/>
            <a:r>
              <a:t>…</a:t>
            </a:r>
          </a:p>
        </p:txBody>
      </p:sp>
      <p:sp>
        <p:nvSpPr>
          <p:cNvPr id="1171" name="…"/>
          <p:cNvSpPr txBox="1"/>
          <p:nvPr/>
        </p:nvSpPr>
        <p:spPr>
          <a:xfrm rot="16200000">
            <a:off x="15132587" y="8828737"/>
            <a:ext cx="805902" cy="8433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defTabSz="825500">
              <a:spcBef>
                <a:spcPts val="5900"/>
              </a:spcBef>
              <a:defRPr b="0" sz="2900">
                <a:latin typeface="Times New Roman"/>
                <a:ea typeface="Times New Roman"/>
                <a:cs typeface="Times New Roman"/>
                <a:sym typeface="Times New Roman"/>
              </a:defRPr>
            </a:lvl1pPr>
          </a:lstStyle>
          <a:p>
            <a:pPr/>
            <a:r>
              <a:t>…</a:t>
            </a:r>
          </a:p>
        </p:txBody>
      </p:sp>
      <p:sp>
        <p:nvSpPr>
          <p:cNvPr id="1172" name="Rectangle 7"/>
          <p:cNvSpPr txBox="1"/>
          <p:nvPr/>
        </p:nvSpPr>
        <p:spPr>
          <a:xfrm>
            <a:off x="9959983" y="3711239"/>
            <a:ext cx="9613814" cy="1553985"/>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defRPr b="0" sz="4800">
                <a:latin typeface="Times New Roman"/>
                <a:ea typeface="Times New Roman"/>
                <a:cs typeface="Times New Roman"/>
                <a:sym typeface="Times New Roman"/>
              </a:defRPr>
            </a:lvl1pPr>
          </a:lstStyle>
          <a:p>
            <a:pPr/>
            <a:r>
              <a:t>It can also be represented as a fully connected linear neural network</a:t>
            </a:r>
          </a:p>
        </p:txBody>
      </p:sp>
      <p:grpSp>
        <p:nvGrpSpPr>
          <p:cNvPr id="1175" name="Group"/>
          <p:cNvGrpSpPr/>
          <p:nvPr/>
        </p:nvGrpSpPr>
        <p:grpSpPr>
          <a:xfrm>
            <a:off x="4312550" y="7252220"/>
            <a:ext cx="1735185" cy="1270001"/>
            <a:chOff x="0" y="0"/>
            <a:chExt cx="1735184" cy="1270000"/>
          </a:xfrm>
        </p:grpSpPr>
        <p:sp>
          <p:nvSpPr>
            <p:cNvPr id="1173" name="Rectangle"/>
            <p:cNvSpPr/>
            <p:nvPr/>
          </p:nvSpPr>
          <p:spPr>
            <a:xfrm>
              <a:off x="0" y="0"/>
              <a:ext cx="1735185" cy="1270000"/>
            </a:xfrm>
            <a:prstGeom prst="rect">
              <a:avLst/>
            </a:prstGeom>
            <a:solidFill>
              <a:schemeClr val="accent1"/>
            </a:solidFill>
            <a:ln w="12700" cap="flat">
              <a:noFill/>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1174" name="Equation"/>
            <p:cNvSpPr txBox="1"/>
            <p:nvPr/>
          </p:nvSpPr>
          <p:spPr>
            <a:xfrm>
              <a:off x="59950" y="251974"/>
              <a:ext cx="1615284" cy="766052"/>
            </a:xfrm>
            <a:prstGeom prst="rect">
              <a:avLst/>
            </a:prstGeom>
            <a:noFill/>
            <a:ln w="12700" cap="flat">
              <a:noFill/>
              <a:miter lim="400000"/>
            </a:ln>
            <a:effectLst/>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4900" i="1">
                        <a:solidFill>
                          <a:srgbClr val="000000"/>
                        </a:solidFill>
                        <a:latin typeface="Cambria Math" panose="02040503050406030204" pitchFamily="18" charset="0"/>
                      </a:rPr>
                      <m:t>h</m:t>
                    </m:r>
                    <m:d>
                      <m:dPr>
                        <m:ctrlPr>
                          <a:rPr xmlns:a="http://schemas.openxmlformats.org/drawingml/2006/main" sz="4900" i="1">
                            <a:solidFill>
                              <a:srgbClr val="000000"/>
                            </a:solidFill>
                            <a:latin typeface="Cambria Math" panose="02040503050406030204" pitchFamily="18" charset="0"/>
                          </a:rPr>
                        </m:ctrlPr>
                        <m:begChr m:val="["/>
                        <m:endChr m:val="]"/>
                      </m:dPr>
                      <m:e>
                        <m:r>
                          <a:rPr xmlns:a="http://schemas.openxmlformats.org/drawingml/2006/main" sz="4900" i="1">
                            <a:solidFill>
                              <a:srgbClr val="000000"/>
                            </a:solidFill>
                            <a:latin typeface="Cambria Math" panose="02040503050406030204" pitchFamily="18" charset="0"/>
                          </a:rPr>
                          <m:t>n</m:t>
                        </m:r>
                        <m:r>
                          <a:rPr xmlns:a="http://schemas.openxmlformats.org/drawingml/2006/main" sz="4900" i="1">
                            <a:solidFill>
                              <a:srgbClr val="000000"/>
                            </a:solidFill>
                            <a:latin typeface="Cambria Math" panose="02040503050406030204" pitchFamily="18" charset="0"/>
                          </a:rPr>
                          <m:t>,</m:t>
                        </m:r>
                        <m:r>
                          <a:rPr xmlns:a="http://schemas.openxmlformats.org/drawingml/2006/main" sz="4900" i="1">
                            <a:solidFill>
                              <a:srgbClr val="000000"/>
                            </a:solidFill>
                            <a:latin typeface="Cambria Math" panose="02040503050406030204" pitchFamily="18" charset="0"/>
                          </a:rPr>
                          <m:t>k</m:t>
                        </m:r>
                      </m:e>
                    </m:d>
                  </m:oMath>
                </m:oMathPara>
              </a14:m>
              <a:endParaRPr sz="4900"/>
            </a:p>
          </p:txBody>
        </p:sp>
      </p:grpSp>
      <p:sp>
        <p:nvSpPr>
          <p:cNvPr id="1176" name="n indexes rows, k indexes columns"/>
          <p:cNvSpPr txBox="1"/>
          <p:nvPr/>
        </p:nvSpPr>
        <p:spPr>
          <a:xfrm>
            <a:off x="3671962" y="10314321"/>
            <a:ext cx="3290317" cy="10053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825500">
              <a:defRPr b="0" sz="3000"/>
            </a:pPr>
            <a:r>
              <a:t>n indexes rows,</a:t>
            </a:r>
            <a:br/>
            <a:r>
              <a:t>k indexes columns</a:t>
            </a:r>
          </a:p>
        </p:txBody>
      </p:sp>
      <p:grpSp>
        <p:nvGrpSpPr>
          <p:cNvPr id="1179" name="Group"/>
          <p:cNvGrpSpPr/>
          <p:nvPr/>
        </p:nvGrpSpPr>
        <p:grpSpPr>
          <a:xfrm>
            <a:off x="13027721" y="6983341"/>
            <a:ext cx="1735185" cy="1270001"/>
            <a:chOff x="0" y="0"/>
            <a:chExt cx="1735184" cy="1270000"/>
          </a:xfrm>
        </p:grpSpPr>
        <p:sp>
          <p:nvSpPr>
            <p:cNvPr id="1177" name="Rectangle"/>
            <p:cNvSpPr/>
            <p:nvPr/>
          </p:nvSpPr>
          <p:spPr>
            <a:xfrm>
              <a:off x="0" y="0"/>
              <a:ext cx="1735185" cy="1270000"/>
            </a:xfrm>
            <a:prstGeom prst="rect">
              <a:avLst/>
            </a:prstGeom>
            <a:solidFill>
              <a:schemeClr val="accent1"/>
            </a:solidFill>
            <a:ln w="12700" cap="flat">
              <a:noFill/>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1178" name="Equation"/>
            <p:cNvSpPr txBox="1"/>
            <p:nvPr/>
          </p:nvSpPr>
          <p:spPr>
            <a:xfrm>
              <a:off x="59950" y="251974"/>
              <a:ext cx="1615284" cy="766052"/>
            </a:xfrm>
            <a:prstGeom prst="rect">
              <a:avLst/>
            </a:prstGeom>
            <a:noFill/>
            <a:ln w="12700" cap="flat">
              <a:noFill/>
              <a:miter lim="400000"/>
            </a:ln>
            <a:effectLst/>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4900" i="1">
                        <a:solidFill>
                          <a:srgbClr val="000000"/>
                        </a:solidFill>
                        <a:latin typeface="Cambria Math" panose="02040503050406030204" pitchFamily="18" charset="0"/>
                      </a:rPr>
                      <m:t>h</m:t>
                    </m:r>
                    <m:d>
                      <m:dPr>
                        <m:ctrlPr>
                          <a:rPr xmlns:a="http://schemas.openxmlformats.org/drawingml/2006/main" sz="4900" i="1">
                            <a:solidFill>
                              <a:srgbClr val="000000"/>
                            </a:solidFill>
                            <a:latin typeface="Cambria Math" panose="02040503050406030204" pitchFamily="18" charset="0"/>
                          </a:rPr>
                        </m:ctrlPr>
                        <m:begChr m:val="["/>
                        <m:endChr m:val="]"/>
                      </m:dPr>
                      <m:e>
                        <m:r>
                          <a:rPr xmlns:a="http://schemas.openxmlformats.org/drawingml/2006/main" sz="4900" i="1">
                            <a:solidFill>
                              <a:srgbClr val="000000"/>
                            </a:solidFill>
                            <a:latin typeface="Cambria Math" panose="02040503050406030204" pitchFamily="18" charset="0"/>
                          </a:rPr>
                          <m:t>n</m:t>
                        </m:r>
                        <m:r>
                          <a:rPr xmlns:a="http://schemas.openxmlformats.org/drawingml/2006/main" sz="4900" i="1">
                            <a:solidFill>
                              <a:srgbClr val="000000"/>
                            </a:solidFill>
                            <a:latin typeface="Cambria Math" panose="02040503050406030204" pitchFamily="18" charset="0"/>
                          </a:rPr>
                          <m:t>,</m:t>
                        </m:r>
                        <m:r>
                          <a:rPr xmlns:a="http://schemas.openxmlformats.org/drawingml/2006/main" sz="4900" i="1">
                            <a:solidFill>
                              <a:srgbClr val="000000"/>
                            </a:solidFill>
                            <a:latin typeface="Cambria Math" panose="02040503050406030204" pitchFamily="18" charset="0"/>
                          </a:rPr>
                          <m:t>k</m:t>
                        </m:r>
                      </m:e>
                    </m:d>
                  </m:oMath>
                </m:oMathPara>
              </a14:m>
              <a:endParaRPr sz="4900"/>
            </a:p>
          </p:txBody>
        </p:sp>
      </p:grpSp>
      <p:pic>
        <p:nvPicPr>
          <p:cNvPr id="1180" name="Line Line" descr="Line Line"/>
          <p:cNvPicPr>
            <a:picLocks noChangeAspect="0"/>
          </p:cNvPicPr>
          <p:nvPr/>
        </p:nvPicPr>
        <p:blipFill>
          <a:blip r:embed="rId5">
            <a:extLst/>
          </a:blip>
          <a:stretch>
            <a:fillRect/>
          </a:stretch>
        </p:blipFill>
        <p:spPr>
          <a:xfrm rot="16200000">
            <a:off x="4710476" y="7196429"/>
            <a:ext cx="10049102" cy="76201"/>
          </a:xfrm>
          <a:prstGeom prst="rect">
            <a:avLst/>
          </a:prstGeom>
        </p:spPr>
      </p:pic>
      <p:sp>
        <p:nvSpPr>
          <p:cNvPr id="1182" name="Equation"/>
          <p:cNvSpPr txBox="1"/>
          <p:nvPr/>
        </p:nvSpPr>
        <p:spPr>
          <a:xfrm>
            <a:off x="10375217" y="10520252"/>
            <a:ext cx="1615285" cy="766052"/>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4900" i="1">
                      <a:solidFill>
                        <a:srgbClr val="000000"/>
                      </a:solidFill>
                      <a:latin typeface="Cambria Math" panose="02040503050406030204" pitchFamily="18" charset="0"/>
                    </a:rPr>
                    <m:t>h</m:t>
                  </m:r>
                  <m:d>
                    <m:dPr>
                      <m:ctrlPr>
                        <a:rPr xmlns:a="http://schemas.openxmlformats.org/drawingml/2006/main" sz="4900" i="1">
                          <a:solidFill>
                            <a:srgbClr val="000000"/>
                          </a:solidFill>
                          <a:latin typeface="Cambria Math" panose="02040503050406030204" pitchFamily="18" charset="0"/>
                        </a:rPr>
                      </m:ctrlPr>
                      <m:begChr m:val="["/>
                      <m:endChr m:val="]"/>
                    </m:dPr>
                    <m:e>
                      <m:r>
                        <a:rPr xmlns:a="http://schemas.openxmlformats.org/drawingml/2006/main" sz="4900" i="1">
                          <a:solidFill>
                            <a:srgbClr val="000000"/>
                          </a:solidFill>
                          <a:latin typeface="Cambria Math" panose="02040503050406030204" pitchFamily="18" charset="0"/>
                        </a:rPr>
                        <m:t>n</m:t>
                      </m:r>
                      <m:r>
                        <a:rPr xmlns:a="http://schemas.openxmlformats.org/drawingml/2006/main" sz="4900" i="1">
                          <a:solidFill>
                            <a:srgbClr val="000000"/>
                          </a:solidFill>
                          <a:latin typeface="Cambria Math" panose="02040503050406030204" pitchFamily="18" charset="0"/>
                        </a:rPr>
                        <m:t>,</m:t>
                      </m:r>
                      <m:r>
                        <a:rPr xmlns:a="http://schemas.openxmlformats.org/drawingml/2006/main" sz="4900" i="1">
                          <a:solidFill>
                            <a:srgbClr val="000000"/>
                          </a:solidFill>
                          <a:latin typeface="Cambria Math" panose="02040503050406030204" pitchFamily="18" charset="0"/>
                        </a:rPr>
                        <m:t>k</m:t>
                      </m:r>
                    </m:e>
                  </m:d>
                </m:oMath>
              </m:oMathPara>
            </a14:m>
            <a:endParaRPr sz="4900"/>
          </a:p>
        </p:txBody>
      </p:sp>
      <p:sp>
        <p:nvSpPr>
          <p:cNvPr id="1183" name="Is the strength of the connection between x[k] and y[n]"/>
          <p:cNvSpPr txBox="1"/>
          <p:nvPr/>
        </p:nvSpPr>
        <p:spPr>
          <a:xfrm>
            <a:off x="12316466" y="10400611"/>
            <a:ext cx="5626228" cy="10053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825500">
              <a:defRPr b="0" sz="3000"/>
            </a:pPr>
            <a:r>
              <a:t>Is the strength of the connection</a:t>
            </a:r>
            <a:br/>
            <a:r>
              <a:t>between x[k] and y[n]</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5" name="Title 1"/>
          <p:cNvSpPr txBox="1"/>
          <p:nvPr>
            <p:ph type="title"/>
          </p:nvPr>
        </p:nvSpPr>
        <p:spPr>
          <a:xfrm>
            <a:off x="7274590" y="55882"/>
            <a:ext cx="14411170" cy="2286001"/>
          </a:xfrm>
          <a:prstGeom prst="rect">
            <a:avLst/>
          </a:prstGeom>
        </p:spPr>
        <p:txBody>
          <a:bodyPr/>
          <a:lstStyle/>
          <a:p>
            <a:pPr/>
            <a:r>
              <a:t>Convolution</a:t>
            </a:r>
          </a:p>
        </p:txBody>
      </p:sp>
      <p:pic>
        <p:nvPicPr>
          <p:cNvPr id="1186" name="Picture 6" descr="Picture 6"/>
          <p:cNvPicPr>
            <a:picLocks noChangeAspect="0"/>
          </p:cNvPicPr>
          <p:nvPr/>
        </p:nvPicPr>
        <p:blipFill>
          <a:blip r:embed="rId2">
            <a:extLst/>
          </a:blip>
          <a:stretch>
            <a:fillRect/>
          </a:stretch>
        </p:blipFill>
        <p:spPr>
          <a:xfrm>
            <a:off x="1291571" y="5279535"/>
            <a:ext cx="7566844" cy="4891048"/>
          </a:xfrm>
          <a:prstGeom prst="rect">
            <a:avLst/>
          </a:prstGeom>
          <a:ln w="12700">
            <a:miter lim="400000"/>
          </a:ln>
        </p:spPr>
      </p:pic>
      <p:sp>
        <p:nvSpPr>
          <p:cNvPr id="1187" name="Rectangle 7"/>
          <p:cNvSpPr txBox="1"/>
          <p:nvPr/>
        </p:nvSpPr>
        <p:spPr>
          <a:xfrm>
            <a:off x="1008615" y="2908798"/>
            <a:ext cx="8426986" cy="2252484"/>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1828800">
              <a:defRPr b="0" sz="4800">
                <a:latin typeface="Times New Roman"/>
                <a:ea typeface="Times New Roman"/>
                <a:cs typeface="Times New Roman"/>
                <a:sym typeface="Times New Roman"/>
              </a:defRPr>
            </a:pPr>
            <a:r>
              <a:t>A linear shift invariant (LSI) function f can be written </a:t>
            </a:r>
            <a:br/>
            <a:r>
              <a:t>as a matrix multiplication:</a:t>
            </a:r>
          </a:p>
        </p:txBody>
      </p:sp>
      <p:graphicFrame>
        <p:nvGraphicFramePr>
          <p:cNvPr id="1188" name="Table"/>
          <p:cNvGraphicFramePr/>
          <p:nvPr/>
        </p:nvGraphicFramePr>
        <p:xfrm>
          <a:off x="2785348" y="5525471"/>
          <a:ext cx="4802290" cy="4441870"/>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478958"/>
                <a:gridCol w="478958"/>
                <a:gridCol w="478958"/>
                <a:gridCol w="478958"/>
                <a:gridCol w="478958"/>
                <a:gridCol w="478958"/>
                <a:gridCol w="478958"/>
                <a:gridCol w="478958"/>
                <a:gridCol w="478958"/>
                <a:gridCol w="478958"/>
              </a:tblGrid>
              <a:tr h="442916">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442916">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442916">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442916">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442916">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442916">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442916">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442916">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442916">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442916">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bl>
          </a:graphicData>
        </a:graphic>
      </p:graphicFrame>
      <p:sp>
        <p:nvSpPr>
          <p:cNvPr id="1189" name="y"/>
          <p:cNvSpPr/>
          <p:nvPr/>
        </p:nvSpPr>
        <p:spPr>
          <a:xfrm>
            <a:off x="1466961" y="5510474"/>
            <a:ext cx="612581" cy="442917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nchor="ctr"/>
          <a:lstStyle>
            <a:lvl1pPr defTabSz="825500">
              <a:spcBef>
                <a:spcPts val="5900"/>
              </a:spcBef>
              <a:defRPr b="0" sz="5500"/>
            </a:lvl1pPr>
          </a:lstStyle>
          <a:p>
            <a:pPr/>
            <a:r>
              <a:t>y</a:t>
            </a:r>
          </a:p>
        </p:txBody>
      </p:sp>
      <p:sp>
        <p:nvSpPr>
          <p:cNvPr id="1190" name="x"/>
          <p:cNvSpPr/>
          <p:nvPr/>
        </p:nvSpPr>
        <p:spPr>
          <a:xfrm>
            <a:off x="8046959" y="5510474"/>
            <a:ext cx="612580" cy="442917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nchor="ctr"/>
          <a:lstStyle>
            <a:lvl1pPr defTabSz="825500">
              <a:spcBef>
                <a:spcPts val="5900"/>
              </a:spcBef>
              <a:defRPr b="0" sz="5500"/>
            </a:lvl1pPr>
          </a:lstStyle>
          <a:p>
            <a:pPr/>
            <a:r>
              <a:t>x</a:t>
            </a:r>
          </a:p>
        </p:txBody>
      </p:sp>
      <p:sp>
        <p:nvSpPr>
          <p:cNvPr id="1191" name="Arrow"/>
          <p:cNvSpPr/>
          <p:nvPr/>
        </p:nvSpPr>
        <p:spPr>
          <a:xfrm>
            <a:off x="17100410" y="7352222"/>
            <a:ext cx="843398" cy="1042417"/>
          </a:xfrm>
          <a:prstGeom prst="rightArrow">
            <a:avLst>
              <a:gd name="adj1" fmla="val 22239"/>
              <a:gd name="adj2" fmla="val 63730"/>
            </a:avLst>
          </a:prstGeom>
          <a:solidFill>
            <a:schemeClr val="accent1"/>
          </a:solidFill>
          <a:ln w="12700">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pic>
        <p:nvPicPr>
          <p:cNvPr id="1192" name="mathbf_x.pdf" descr="mathbf_x.pdf"/>
          <p:cNvPicPr>
            <a:picLocks noChangeAspect="1"/>
          </p:cNvPicPr>
          <p:nvPr/>
        </p:nvPicPr>
        <p:blipFill>
          <a:blip r:embed="rId3">
            <a:extLst/>
          </a:blip>
          <a:stretch>
            <a:fillRect/>
          </a:stretch>
        </p:blipFill>
        <p:spPr>
          <a:xfrm>
            <a:off x="10498115" y="7680604"/>
            <a:ext cx="359672" cy="277928"/>
          </a:xfrm>
          <a:prstGeom prst="rect">
            <a:avLst/>
          </a:prstGeom>
          <a:ln w="12700">
            <a:miter lim="400000"/>
          </a:ln>
        </p:spPr>
      </p:pic>
      <p:pic>
        <p:nvPicPr>
          <p:cNvPr id="1193" name="mathbf_y.pdf" descr="mathbf_y.pdf"/>
          <p:cNvPicPr>
            <a:picLocks noChangeAspect="1"/>
          </p:cNvPicPr>
          <p:nvPr/>
        </p:nvPicPr>
        <p:blipFill>
          <a:blip r:embed="rId4">
            <a:extLst/>
          </a:blip>
          <a:stretch>
            <a:fillRect/>
          </a:stretch>
        </p:blipFill>
        <p:spPr>
          <a:xfrm>
            <a:off x="16418817" y="7680604"/>
            <a:ext cx="359672" cy="411053"/>
          </a:xfrm>
          <a:prstGeom prst="rect">
            <a:avLst/>
          </a:prstGeom>
          <a:ln w="12700">
            <a:miter lim="400000"/>
          </a:ln>
        </p:spPr>
      </p:pic>
      <p:sp>
        <p:nvSpPr>
          <p:cNvPr id="1194" name="Rectangle 7"/>
          <p:cNvSpPr txBox="1"/>
          <p:nvPr/>
        </p:nvSpPr>
        <p:spPr>
          <a:xfrm>
            <a:off x="9932603" y="3741775"/>
            <a:ext cx="9613814" cy="1553984"/>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1828800">
              <a:defRPr b="0" sz="4800">
                <a:latin typeface="Times New Roman"/>
                <a:ea typeface="Times New Roman"/>
                <a:cs typeface="Times New Roman"/>
                <a:sym typeface="Times New Roman"/>
              </a:defRPr>
            </a:pPr>
            <a:r>
              <a:t>It can also be represented as a </a:t>
            </a:r>
            <a:br/>
            <a:r>
              <a:t>convolutional layer of neural net:</a:t>
            </a:r>
          </a:p>
        </p:txBody>
      </p:sp>
      <p:sp>
        <p:nvSpPr>
          <p:cNvPr id="1195" name="n indexes rows, k indexes columns"/>
          <p:cNvSpPr txBox="1"/>
          <p:nvPr/>
        </p:nvSpPr>
        <p:spPr>
          <a:xfrm>
            <a:off x="3671962" y="10314321"/>
            <a:ext cx="3290317" cy="10053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825500">
              <a:defRPr b="0" sz="3000"/>
            </a:pPr>
            <a:r>
              <a:t>n indexes rows,</a:t>
            </a:r>
            <a:br/>
            <a:r>
              <a:t>k indexes columns</a:t>
            </a:r>
          </a:p>
        </p:txBody>
      </p:sp>
      <p:pic>
        <p:nvPicPr>
          <p:cNvPr id="1196" name="Line Line" descr="Line Line"/>
          <p:cNvPicPr>
            <a:picLocks noChangeAspect="0"/>
          </p:cNvPicPr>
          <p:nvPr/>
        </p:nvPicPr>
        <p:blipFill>
          <a:blip r:embed="rId5">
            <a:extLst/>
          </a:blip>
          <a:stretch>
            <a:fillRect/>
          </a:stretch>
        </p:blipFill>
        <p:spPr>
          <a:xfrm rot="16200000">
            <a:off x="4710476" y="7196429"/>
            <a:ext cx="10049102" cy="76201"/>
          </a:xfrm>
          <a:prstGeom prst="rect">
            <a:avLst/>
          </a:prstGeom>
        </p:spPr>
      </p:pic>
      <p:sp>
        <p:nvSpPr>
          <p:cNvPr id="1198" name="Equation"/>
          <p:cNvSpPr txBox="1"/>
          <p:nvPr/>
        </p:nvSpPr>
        <p:spPr>
          <a:xfrm>
            <a:off x="10153436" y="10556769"/>
            <a:ext cx="2058846" cy="766052"/>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4900" i="1">
                      <a:solidFill>
                        <a:srgbClr val="000000"/>
                      </a:solidFill>
                      <a:latin typeface="Cambria Math" panose="02040503050406030204" pitchFamily="18" charset="0"/>
                    </a:rPr>
                    <m:t>h</m:t>
                  </m:r>
                  <m:d>
                    <m:dPr>
                      <m:ctrlPr>
                        <a:rPr xmlns:a="http://schemas.openxmlformats.org/drawingml/2006/main" sz="4900" i="1">
                          <a:solidFill>
                            <a:srgbClr val="000000"/>
                          </a:solidFill>
                          <a:latin typeface="Cambria Math" panose="02040503050406030204" pitchFamily="18" charset="0"/>
                        </a:rPr>
                      </m:ctrlPr>
                      <m:begChr m:val="["/>
                      <m:endChr m:val="]"/>
                    </m:dPr>
                    <m:e>
                      <m:r>
                        <a:rPr xmlns:a="http://schemas.openxmlformats.org/drawingml/2006/main" sz="4900" i="1">
                          <a:solidFill>
                            <a:srgbClr val="000000"/>
                          </a:solidFill>
                          <a:latin typeface="Cambria Math" panose="02040503050406030204" pitchFamily="18" charset="0"/>
                        </a:rPr>
                        <m:t>n</m:t>
                      </m:r>
                      <m:r>
                        <a:rPr xmlns:a="http://schemas.openxmlformats.org/drawingml/2006/main" sz="4900" i="1">
                          <a:solidFill>
                            <a:srgbClr val="000000"/>
                          </a:solidFill>
                          <a:latin typeface="Cambria Math" panose="02040503050406030204" pitchFamily="18" charset="0"/>
                        </a:rPr>
                        <m:t>-</m:t>
                      </m:r>
                      <m:r>
                        <a:rPr xmlns:a="http://schemas.openxmlformats.org/drawingml/2006/main" sz="4900" i="1">
                          <a:solidFill>
                            <a:srgbClr val="000000"/>
                          </a:solidFill>
                          <a:latin typeface="Cambria Math" panose="02040503050406030204" pitchFamily="18" charset="0"/>
                        </a:rPr>
                        <m:t>k</m:t>
                      </m:r>
                    </m:e>
                  </m:d>
                </m:oMath>
              </m:oMathPara>
            </a14:m>
            <a:endParaRPr sz="4900"/>
          </a:p>
        </p:txBody>
      </p:sp>
      <p:sp>
        <p:nvSpPr>
          <p:cNvPr id="1199" name="Is the strength of the connection between x[k] and y[n]"/>
          <p:cNvSpPr txBox="1"/>
          <p:nvPr/>
        </p:nvSpPr>
        <p:spPr>
          <a:xfrm>
            <a:off x="12316466" y="10400611"/>
            <a:ext cx="5626228" cy="10053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825500">
              <a:defRPr b="0" sz="3000"/>
            </a:pPr>
            <a:r>
              <a:t>Is the strength of the connection</a:t>
            </a:r>
            <a:br/>
            <a:r>
              <a:t>between x[k] and y[n]</a:t>
            </a:r>
          </a:p>
        </p:txBody>
      </p:sp>
      <p:sp>
        <p:nvSpPr>
          <p:cNvPr id="1200" name="Line"/>
          <p:cNvSpPr/>
          <p:nvPr/>
        </p:nvSpPr>
        <p:spPr>
          <a:xfrm>
            <a:off x="2998752" y="6137551"/>
            <a:ext cx="3928004" cy="3652334"/>
          </a:xfrm>
          <a:prstGeom prst="line">
            <a:avLst/>
          </a:prstGeom>
          <a:ln w="241300">
            <a:solidFill>
              <a:schemeClr val="accent5">
                <a:lumOff val="-29866"/>
                <a:alpha val="51136"/>
              </a:schemeClr>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1201" name="Line"/>
          <p:cNvSpPr/>
          <p:nvPr/>
        </p:nvSpPr>
        <p:spPr>
          <a:xfrm>
            <a:off x="2995150" y="5686049"/>
            <a:ext cx="4453916" cy="4108014"/>
          </a:xfrm>
          <a:prstGeom prst="line">
            <a:avLst/>
          </a:prstGeom>
          <a:ln w="241300">
            <a:solidFill>
              <a:schemeClr val="accent5">
                <a:lumOff val="-29866"/>
                <a:alpha val="51136"/>
              </a:schemeClr>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1202" name="Line"/>
          <p:cNvSpPr/>
          <p:nvPr/>
        </p:nvSpPr>
        <p:spPr>
          <a:xfrm>
            <a:off x="3476673" y="5645624"/>
            <a:ext cx="3968721" cy="3630565"/>
          </a:xfrm>
          <a:prstGeom prst="line">
            <a:avLst/>
          </a:prstGeom>
          <a:ln w="241300">
            <a:solidFill>
              <a:schemeClr val="accent5">
                <a:lumOff val="-29866"/>
                <a:alpha val="51136"/>
              </a:schemeClr>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grpSp>
        <p:nvGrpSpPr>
          <p:cNvPr id="1206" name="Group"/>
          <p:cNvGrpSpPr/>
          <p:nvPr/>
        </p:nvGrpSpPr>
        <p:grpSpPr>
          <a:xfrm>
            <a:off x="11141285" y="5667145"/>
            <a:ext cx="4942186" cy="1052377"/>
            <a:chOff x="0" y="0"/>
            <a:chExt cx="4942185" cy="1052376"/>
          </a:xfrm>
        </p:grpSpPr>
        <p:sp>
          <p:nvSpPr>
            <p:cNvPr id="1203" name="Line"/>
            <p:cNvSpPr/>
            <p:nvPr/>
          </p:nvSpPr>
          <p:spPr>
            <a:xfrm>
              <a:off x="22138" y="0"/>
              <a:ext cx="4920048" cy="488949"/>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sp>
          <p:nvSpPr>
            <p:cNvPr id="1204" name="Line"/>
            <p:cNvSpPr/>
            <p:nvPr/>
          </p:nvSpPr>
          <p:spPr>
            <a:xfrm>
              <a:off x="26378" y="509314"/>
              <a:ext cx="4896518"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sp>
          <p:nvSpPr>
            <p:cNvPr id="1205" name="Line"/>
            <p:cNvSpPr/>
            <p:nvPr/>
          </p:nvSpPr>
          <p:spPr>
            <a:xfrm flipV="1">
              <a:off x="0" y="535025"/>
              <a:ext cx="4926558" cy="51735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grpSp>
      <p:sp>
        <p:nvSpPr>
          <p:cNvPr id="1207" name="Line"/>
          <p:cNvSpPr/>
          <p:nvPr/>
        </p:nvSpPr>
        <p:spPr>
          <a:xfrm>
            <a:off x="11185499" y="7722817"/>
            <a:ext cx="4920048" cy="488950"/>
          </a:xfrm>
          <a:prstGeom prst="line">
            <a:avLst/>
          </a:prstGeom>
          <a:ln w="254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1208" name="Line"/>
          <p:cNvSpPr/>
          <p:nvPr/>
        </p:nvSpPr>
        <p:spPr>
          <a:xfrm>
            <a:off x="11189741" y="8232132"/>
            <a:ext cx="4896518" cy="1"/>
          </a:xfrm>
          <a:prstGeom prst="line">
            <a:avLst/>
          </a:prstGeom>
          <a:ln w="254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1209" name="Line"/>
          <p:cNvSpPr/>
          <p:nvPr/>
        </p:nvSpPr>
        <p:spPr>
          <a:xfrm flipV="1">
            <a:off x="11163361" y="8257842"/>
            <a:ext cx="4926559" cy="517352"/>
          </a:xfrm>
          <a:prstGeom prst="line">
            <a:avLst/>
          </a:prstGeom>
          <a:ln w="254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1210" name="Circle"/>
          <p:cNvSpPr/>
          <p:nvPr/>
        </p:nvSpPr>
        <p:spPr>
          <a:xfrm>
            <a:off x="11017231" y="5529566"/>
            <a:ext cx="374499" cy="374499"/>
          </a:xfrm>
          <a:prstGeom prst="ellipse">
            <a:avLst/>
          </a:prstGeom>
          <a:solidFill>
            <a:srgbClr val="FFFFFF"/>
          </a:solidFill>
          <a:ln w="254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1211" name="Circle"/>
          <p:cNvSpPr/>
          <p:nvPr/>
        </p:nvSpPr>
        <p:spPr>
          <a:xfrm>
            <a:off x="11016597" y="6036705"/>
            <a:ext cx="374499" cy="374499"/>
          </a:xfrm>
          <a:prstGeom prst="ellipse">
            <a:avLst/>
          </a:prstGeom>
          <a:solidFill>
            <a:srgbClr val="FFFFFF"/>
          </a:solidFill>
          <a:ln w="254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1212" name="Circle"/>
          <p:cNvSpPr/>
          <p:nvPr/>
        </p:nvSpPr>
        <p:spPr>
          <a:xfrm>
            <a:off x="11016597" y="6543842"/>
            <a:ext cx="374499" cy="374499"/>
          </a:xfrm>
          <a:prstGeom prst="ellipse">
            <a:avLst/>
          </a:prstGeom>
          <a:solidFill>
            <a:srgbClr val="FFFFFF"/>
          </a:solidFill>
          <a:ln w="254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1213" name="Circle"/>
          <p:cNvSpPr/>
          <p:nvPr/>
        </p:nvSpPr>
        <p:spPr>
          <a:xfrm>
            <a:off x="11016597" y="7050981"/>
            <a:ext cx="374499" cy="374499"/>
          </a:xfrm>
          <a:prstGeom prst="ellipse">
            <a:avLst/>
          </a:prstGeom>
          <a:solidFill>
            <a:srgbClr val="FFFFFF"/>
          </a:solidFill>
          <a:ln w="254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1214" name="Circle"/>
          <p:cNvSpPr/>
          <p:nvPr/>
        </p:nvSpPr>
        <p:spPr>
          <a:xfrm>
            <a:off x="11016597" y="7558120"/>
            <a:ext cx="374499" cy="374499"/>
          </a:xfrm>
          <a:prstGeom prst="ellipse">
            <a:avLst/>
          </a:prstGeom>
          <a:solidFill>
            <a:srgbClr val="FFFFFF"/>
          </a:solidFill>
          <a:ln w="254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1215" name="Circle"/>
          <p:cNvSpPr/>
          <p:nvPr/>
        </p:nvSpPr>
        <p:spPr>
          <a:xfrm>
            <a:off x="11016597" y="8065259"/>
            <a:ext cx="374499" cy="374499"/>
          </a:xfrm>
          <a:prstGeom prst="ellipse">
            <a:avLst/>
          </a:prstGeom>
          <a:solidFill>
            <a:srgbClr val="FFFFFF"/>
          </a:solidFill>
          <a:ln w="254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1216" name="Circle"/>
          <p:cNvSpPr/>
          <p:nvPr/>
        </p:nvSpPr>
        <p:spPr>
          <a:xfrm>
            <a:off x="11016597" y="8572398"/>
            <a:ext cx="374499" cy="374499"/>
          </a:xfrm>
          <a:prstGeom prst="ellipse">
            <a:avLst/>
          </a:prstGeom>
          <a:solidFill>
            <a:srgbClr val="FFFFFF"/>
          </a:solidFill>
          <a:ln w="254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1217" name="Circle"/>
          <p:cNvSpPr/>
          <p:nvPr/>
        </p:nvSpPr>
        <p:spPr>
          <a:xfrm>
            <a:off x="11016597" y="9079535"/>
            <a:ext cx="374499" cy="374499"/>
          </a:xfrm>
          <a:prstGeom prst="ellipse">
            <a:avLst/>
          </a:prstGeom>
          <a:solidFill>
            <a:srgbClr val="FFFFFF"/>
          </a:solidFill>
          <a:ln w="254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1218" name="Circle"/>
          <p:cNvSpPr/>
          <p:nvPr/>
        </p:nvSpPr>
        <p:spPr>
          <a:xfrm>
            <a:off x="11017231" y="9609814"/>
            <a:ext cx="374499" cy="374500"/>
          </a:xfrm>
          <a:prstGeom prst="ellipse">
            <a:avLst/>
          </a:prstGeom>
          <a:solidFill>
            <a:srgbClr val="FFFFFF"/>
          </a:solidFill>
          <a:ln w="254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1219" name="Circle"/>
          <p:cNvSpPr/>
          <p:nvPr/>
        </p:nvSpPr>
        <p:spPr>
          <a:xfrm>
            <a:off x="15885509" y="5517996"/>
            <a:ext cx="374499" cy="374499"/>
          </a:xfrm>
          <a:prstGeom prst="ellipse">
            <a:avLst/>
          </a:prstGeom>
          <a:solidFill>
            <a:srgbClr val="FFFFFF"/>
          </a:solidFill>
          <a:ln w="254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1220" name="Circle"/>
          <p:cNvSpPr/>
          <p:nvPr/>
        </p:nvSpPr>
        <p:spPr>
          <a:xfrm>
            <a:off x="15884873" y="6025135"/>
            <a:ext cx="374499" cy="374499"/>
          </a:xfrm>
          <a:prstGeom prst="ellipse">
            <a:avLst/>
          </a:prstGeom>
          <a:solidFill>
            <a:srgbClr val="FFFFFF"/>
          </a:solidFill>
          <a:ln w="254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1221" name="Circle"/>
          <p:cNvSpPr/>
          <p:nvPr/>
        </p:nvSpPr>
        <p:spPr>
          <a:xfrm>
            <a:off x="15884873" y="6532273"/>
            <a:ext cx="374499" cy="374499"/>
          </a:xfrm>
          <a:prstGeom prst="ellipse">
            <a:avLst/>
          </a:prstGeom>
          <a:solidFill>
            <a:srgbClr val="FFFFFF"/>
          </a:solidFill>
          <a:ln w="254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1222" name="Circle"/>
          <p:cNvSpPr/>
          <p:nvPr/>
        </p:nvSpPr>
        <p:spPr>
          <a:xfrm>
            <a:off x="15884873" y="7039411"/>
            <a:ext cx="374499" cy="374499"/>
          </a:xfrm>
          <a:prstGeom prst="ellipse">
            <a:avLst/>
          </a:prstGeom>
          <a:solidFill>
            <a:srgbClr val="FFFFFF"/>
          </a:solidFill>
          <a:ln w="254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1223" name="Circle"/>
          <p:cNvSpPr/>
          <p:nvPr/>
        </p:nvSpPr>
        <p:spPr>
          <a:xfrm>
            <a:off x="15884873" y="7546551"/>
            <a:ext cx="374499" cy="374499"/>
          </a:xfrm>
          <a:prstGeom prst="ellipse">
            <a:avLst/>
          </a:prstGeom>
          <a:solidFill>
            <a:srgbClr val="FFFFFF"/>
          </a:solidFill>
          <a:ln w="254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1224" name="Circle"/>
          <p:cNvSpPr/>
          <p:nvPr/>
        </p:nvSpPr>
        <p:spPr>
          <a:xfrm>
            <a:off x="15884873" y="8053690"/>
            <a:ext cx="374499" cy="374499"/>
          </a:xfrm>
          <a:prstGeom prst="ellipse">
            <a:avLst/>
          </a:prstGeom>
          <a:solidFill>
            <a:srgbClr val="FFFFFF"/>
          </a:solidFill>
          <a:ln w="254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1225" name="Circle"/>
          <p:cNvSpPr/>
          <p:nvPr/>
        </p:nvSpPr>
        <p:spPr>
          <a:xfrm>
            <a:off x="15884873" y="8560827"/>
            <a:ext cx="374499" cy="374499"/>
          </a:xfrm>
          <a:prstGeom prst="ellipse">
            <a:avLst/>
          </a:prstGeom>
          <a:solidFill>
            <a:srgbClr val="FFFFFF"/>
          </a:solidFill>
          <a:ln w="254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1226" name="Circle"/>
          <p:cNvSpPr/>
          <p:nvPr/>
        </p:nvSpPr>
        <p:spPr>
          <a:xfrm>
            <a:off x="15884873" y="9067965"/>
            <a:ext cx="374499" cy="374499"/>
          </a:xfrm>
          <a:prstGeom prst="ellipse">
            <a:avLst/>
          </a:prstGeom>
          <a:solidFill>
            <a:srgbClr val="FFFFFF"/>
          </a:solidFill>
          <a:ln w="254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1227" name="Circle"/>
          <p:cNvSpPr/>
          <p:nvPr/>
        </p:nvSpPr>
        <p:spPr>
          <a:xfrm>
            <a:off x="15885509" y="9598245"/>
            <a:ext cx="374499" cy="374499"/>
          </a:xfrm>
          <a:prstGeom prst="ellipse">
            <a:avLst/>
          </a:prstGeom>
          <a:solidFill>
            <a:srgbClr val="FFFFFF"/>
          </a:solidFill>
          <a:ln w="254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grpSp>
        <p:nvGrpSpPr>
          <p:cNvPr id="1234" name="Group"/>
          <p:cNvGrpSpPr/>
          <p:nvPr/>
        </p:nvGrpSpPr>
        <p:grpSpPr>
          <a:xfrm>
            <a:off x="11719179" y="7511746"/>
            <a:ext cx="801277" cy="1440770"/>
            <a:chOff x="0" y="0"/>
            <a:chExt cx="801276" cy="1440768"/>
          </a:xfrm>
        </p:grpSpPr>
        <p:sp>
          <p:nvSpPr>
            <p:cNvPr id="1228" name="Rectangle"/>
            <p:cNvSpPr/>
            <p:nvPr/>
          </p:nvSpPr>
          <p:spPr>
            <a:xfrm>
              <a:off x="0" y="0"/>
              <a:ext cx="801277" cy="440967"/>
            </a:xfrm>
            <a:prstGeom prst="rect">
              <a:avLst/>
            </a:prstGeom>
            <a:solidFill>
              <a:schemeClr val="accent1">
                <a:lumOff val="16847"/>
              </a:schemeClr>
            </a:solid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1229" name="Rectangle"/>
            <p:cNvSpPr/>
            <p:nvPr/>
          </p:nvSpPr>
          <p:spPr>
            <a:xfrm>
              <a:off x="0" y="499895"/>
              <a:ext cx="801277" cy="440968"/>
            </a:xfrm>
            <a:prstGeom prst="rect">
              <a:avLst/>
            </a:prstGeom>
            <a:solidFill>
              <a:schemeClr val="accent1">
                <a:lumOff val="16847"/>
              </a:schemeClr>
            </a:solid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1230" name="Rectangle"/>
            <p:cNvSpPr/>
            <p:nvPr/>
          </p:nvSpPr>
          <p:spPr>
            <a:xfrm>
              <a:off x="0" y="999802"/>
              <a:ext cx="801277" cy="440967"/>
            </a:xfrm>
            <a:prstGeom prst="rect">
              <a:avLst/>
            </a:prstGeom>
            <a:solidFill>
              <a:schemeClr val="accent1">
                <a:lumOff val="16847"/>
              </a:schemeClr>
            </a:solid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1231" name="Equation"/>
            <p:cNvSpPr txBox="1"/>
            <p:nvPr/>
          </p:nvSpPr>
          <p:spPr>
            <a:xfrm>
              <a:off x="63760" y="1052769"/>
              <a:ext cx="691671" cy="343943"/>
            </a:xfrm>
            <a:prstGeom prst="rect">
              <a:avLst/>
            </a:prstGeom>
            <a:noFill/>
            <a:ln w="12700" cap="flat">
              <a:noFill/>
              <a:miter lim="400000"/>
            </a:ln>
            <a:effectLst/>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2200" i="1">
                        <a:solidFill>
                          <a:srgbClr val="000000"/>
                        </a:solidFill>
                        <a:latin typeface="Cambria Math" panose="02040503050406030204" pitchFamily="18" charset="0"/>
                      </a:rPr>
                      <m:t>h</m:t>
                    </m:r>
                    <m:d>
                      <m:dPr>
                        <m:ctrlPr>
                          <a:rPr xmlns:a="http://schemas.openxmlformats.org/drawingml/2006/main" sz="2200" i="1">
                            <a:solidFill>
                              <a:srgbClr val="000000"/>
                            </a:solidFill>
                            <a:latin typeface="Cambria Math" panose="02040503050406030204" pitchFamily="18" charset="0"/>
                          </a:rPr>
                        </m:ctrlPr>
                        <m:begChr m:val="["/>
                        <m:endChr m:val="]"/>
                      </m:dPr>
                      <m:e>
                        <m:r>
                          <a:rPr xmlns:a="http://schemas.openxmlformats.org/drawingml/2006/main" sz="2200" i="1">
                            <a:solidFill>
                              <a:srgbClr val="000000"/>
                            </a:solidFill>
                            <a:latin typeface="Cambria Math" panose="02040503050406030204" pitchFamily="18" charset="0"/>
                          </a:rPr>
                          <m:t>-</m:t>
                        </m:r>
                        <m:r>
                          <a:rPr xmlns:a="http://schemas.openxmlformats.org/drawingml/2006/main" sz="2200" i="1">
                            <a:solidFill>
                              <a:srgbClr val="000000"/>
                            </a:solidFill>
                            <a:latin typeface="Cambria Math" panose="02040503050406030204" pitchFamily="18" charset="0"/>
                          </a:rPr>
                          <m:t>1</m:t>
                        </m:r>
                      </m:e>
                    </m:d>
                  </m:oMath>
                </m:oMathPara>
              </a14:m>
              <a:endParaRPr sz="2200"/>
            </a:p>
          </p:txBody>
        </p:sp>
        <p:sp>
          <p:nvSpPr>
            <p:cNvPr id="1232" name="Equation"/>
            <p:cNvSpPr txBox="1"/>
            <p:nvPr/>
          </p:nvSpPr>
          <p:spPr>
            <a:xfrm>
              <a:off x="164537" y="552863"/>
              <a:ext cx="484760" cy="343942"/>
            </a:xfrm>
            <a:prstGeom prst="rect">
              <a:avLst/>
            </a:prstGeom>
            <a:noFill/>
            <a:ln w="12700" cap="flat">
              <a:noFill/>
              <a:miter lim="400000"/>
            </a:ln>
            <a:effectLst/>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2200" i="1">
                        <a:solidFill>
                          <a:srgbClr val="000000"/>
                        </a:solidFill>
                        <a:latin typeface="Cambria Math" panose="02040503050406030204" pitchFamily="18" charset="0"/>
                      </a:rPr>
                      <m:t>h</m:t>
                    </m:r>
                    <m:d>
                      <m:dPr>
                        <m:ctrlPr>
                          <a:rPr xmlns:a="http://schemas.openxmlformats.org/drawingml/2006/main" sz="2200" i="1">
                            <a:solidFill>
                              <a:srgbClr val="000000"/>
                            </a:solidFill>
                            <a:latin typeface="Cambria Math" panose="02040503050406030204" pitchFamily="18" charset="0"/>
                          </a:rPr>
                        </m:ctrlPr>
                        <m:begChr m:val="["/>
                        <m:endChr m:val="]"/>
                      </m:dPr>
                      <m:e>
                        <m:r>
                          <a:rPr xmlns:a="http://schemas.openxmlformats.org/drawingml/2006/main" sz="2200" i="1">
                            <a:solidFill>
                              <a:srgbClr val="000000"/>
                            </a:solidFill>
                            <a:latin typeface="Cambria Math" panose="02040503050406030204" pitchFamily="18" charset="0"/>
                          </a:rPr>
                          <m:t>0</m:t>
                        </m:r>
                      </m:e>
                    </m:d>
                  </m:oMath>
                </m:oMathPara>
              </a14:m>
              <a:endParaRPr sz="2200"/>
            </a:p>
          </p:txBody>
        </p:sp>
        <p:sp>
          <p:nvSpPr>
            <p:cNvPr id="1233" name="Equation"/>
            <p:cNvSpPr txBox="1"/>
            <p:nvPr/>
          </p:nvSpPr>
          <p:spPr>
            <a:xfrm>
              <a:off x="164537" y="52967"/>
              <a:ext cx="484760" cy="343942"/>
            </a:xfrm>
            <a:prstGeom prst="rect">
              <a:avLst/>
            </a:prstGeom>
            <a:noFill/>
            <a:ln w="12700" cap="flat">
              <a:noFill/>
              <a:miter lim="400000"/>
            </a:ln>
            <a:effectLst/>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2200" i="1">
                        <a:solidFill>
                          <a:srgbClr val="000000"/>
                        </a:solidFill>
                        <a:latin typeface="Cambria Math" panose="02040503050406030204" pitchFamily="18" charset="0"/>
                      </a:rPr>
                      <m:t>h</m:t>
                    </m:r>
                    <m:d>
                      <m:dPr>
                        <m:ctrlPr>
                          <a:rPr xmlns:a="http://schemas.openxmlformats.org/drawingml/2006/main" sz="2200" i="1">
                            <a:solidFill>
                              <a:srgbClr val="000000"/>
                            </a:solidFill>
                            <a:latin typeface="Cambria Math" panose="02040503050406030204" pitchFamily="18" charset="0"/>
                          </a:rPr>
                        </m:ctrlPr>
                        <m:begChr m:val="["/>
                        <m:endChr m:val="]"/>
                      </m:dPr>
                      <m:e>
                        <m:r>
                          <a:rPr xmlns:a="http://schemas.openxmlformats.org/drawingml/2006/main" sz="2200" i="1">
                            <a:solidFill>
                              <a:srgbClr val="000000"/>
                            </a:solidFill>
                            <a:latin typeface="Cambria Math" panose="02040503050406030204" pitchFamily="18" charset="0"/>
                          </a:rPr>
                          <m:t>1</m:t>
                        </m:r>
                      </m:e>
                    </m:d>
                  </m:oMath>
                </m:oMathPara>
              </a14:m>
              <a:endParaRPr sz="2200"/>
            </a:p>
          </p:txBody>
        </p:sp>
      </p:grpSp>
      <p:grpSp>
        <p:nvGrpSpPr>
          <p:cNvPr id="1241" name="Group"/>
          <p:cNvGrpSpPr/>
          <p:nvPr/>
        </p:nvGrpSpPr>
        <p:grpSpPr>
          <a:xfrm>
            <a:off x="11712745" y="5465804"/>
            <a:ext cx="801277" cy="1440770"/>
            <a:chOff x="0" y="0"/>
            <a:chExt cx="801276" cy="1440768"/>
          </a:xfrm>
        </p:grpSpPr>
        <p:sp>
          <p:nvSpPr>
            <p:cNvPr id="1235" name="Rectangle"/>
            <p:cNvSpPr/>
            <p:nvPr/>
          </p:nvSpPr>
          <p:spPr>
            <a:xfrm>
              <a:off x="0" y="0"/>
              <a:ext cx="801277" cy="440967"/>
            </a:xfrm>
            <a:prstGeom prst="rect">
              <a:avLst/>
            </a:prstGeom>
            <a:solidFill>
              <a:schemeClr val="accent1">
                <a:lumOff val="16847"/>
              </a:schemeClr>
            </a:solid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1236" name="Rectangle"/>
            <p:cNvSpPr/>
            <p:nvPr/>
          </p:nvSpPr>
          <p:spPr>
            <a:xfrm>
              <a:off x="0" y="499895"/>
              <a:ext cx="801277" cy="440968"/>
            </a:xfrm>
            <a:prstGeom prst="rect">
              <a:avLst/>
            </a:prstGeom>
            <a:solidFill>
              <a:schemeClr val="accent1">
                <a:lumOff val="16847"/>
              </a:schemeClr>
            </a:solid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1237" name="Rectangle"/>
            <p:cNvSpPr/>
            <p:nvPr/>
          </p:nvSpPr>
          <p:spPr>
            <a:xfrm>
              <a:off x="0" y="999802"/>
              <a:ext cx="801277" cy="440967"/>
            </a:xfrm>
            <a:prstGeom prst="rect">
              <a:avLst/>
            </a:prstGeom>
            <a:solidFill>
              <a:schemeClr val="accent1">
                <a:lumOff val="16847"/>
              </a:schemeClr>
            </a:solid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1238" name="Equation"/>
            <p:cNvSpPr txBox="1"/>
            <p:nvPr/>
          </p:nvSpPr>
          <p:spPr>
            <a:xfrm>
              <a:off x="63760" y="1052769"/>
              <a:ext cx="691671" cy="343943"/>
            </a:xfrm>
            <a:prstGeom prst="rect">
              <a:avLst/>
            </a:prstGeom>
            <a:noFill/>
            <a:ln w="12700" cap="flat">
              <a:noFill/>
              <a:miter lim="400000"/>
            </a:ln>
            <a:effectLst/>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2200" i="1">
                        <a:solidFill>
                          <a:srgbClr val="000000"/>
                        </a:solidFill>
                        <a:latin typeface="Cambria Math" panose="02040503050406030204" pitchFamily="18" charset="0"/>
                      </a:rPr>
                      <m:t>h</m:t>
                    </m:r>
                    <m:d>
                      <m:dPr>
                        <m:ctrlPr>
                          <a:rPr xmlns:a="http://schemas.openxmlformats.org/drawingml/2006/main" sz="2200" i="1">
                            <a:solidFill>
                              <a:srgbClr val="000000"/>
                            </a:solidFill>
                            <a:latin typeface="Cambria Math" panose="02040503050406030204" pitchFamily="18" charset="0"/>
                          </a:rPr>
                        </m:ctrlPr>
                        <m:begChr m:val="["/>
                        <m:endChr m:val="]"/>
                      </m:dPr>
                      <m:e>
                        <m:r>
                          <a:rPr xmlns:a="http://schemas.openxmlformats.org/drawingml/2006/main" sz="2200" i="1">
                            <a:solidFill>
                              <a:srgbClr val="000000"/>
                            </a:solidFill>
                            <a:latin typeface="Cambria Math" panose="02040503050406030204" pitchFamily="18" charset="0"/>
                          </a:rPr>
                          <m:t>-</m:t>
                        </m:r>
                        <m:r>
                          <a:rPr xmlns:a="http://schemas.openxmlformats.org/drawingml/2006/main" sz="2200" i="1">
                            <a:solidFill>
                              <a:srgbClr val="000000"/>
                            </a:solidFill>
                            <a:latin typeface="Cambria Math" panose="02040503050406030204" pitchFamily="18" charset="0"/>
                          </a:rPr>
                          <m:t>1</m:t>
                        </m:r>
                      </m:e>
                    </m:d>
                  </m:oMath>
                </m:oMathPara>
              </a14:m>
              <a:endParaRPr sz="2200"/>
            </a:p>
          </p:txBody>
        </p:sp>
        <p:sp>
          <p:nvSpPr>
            <p:cNvPr id="1239" name="Equation"/>
            <p:cNvSpPr txBox="1"/>
            <p:nvPr/>
          </p:nvSpPr>
          <p:spPr>
            <a:xfrm>
              <a:off x="164537" y="552863"/>
              <a:ext cx="484760" cy="343942"/>
            </a:xfrm>
            <a:prstGeom prst="rect">
              <a:avLst/>
            </a:prstGeom>
            <a:noFill/>
            <a:ln w="12700" cap="flat">
              <a:noFill/>
              <a:miter lim="400000"/>
            </a:ln>
            <a:effectLst/>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2200" i="1">
                        <a:solidFill>
                          <a:srgbClr val="000000"/>
                        </a:solidFill>
                        <a:latin typeface="Cambria Math" panose="02040503050406030204" pitchFamily="18" charset="0"/>
                      </a:rPr>
                      <m:t>h</m:t>
                    </m:r>
                    <m:d>
                      <m:dPr>
                        <m:ctrlPr>
                          <a:rPr xmlns:a="http://schemas.openxmlformats.org/drawingml/2006/main" sz="2200" i="1">
                            <a:solidFill>
                              <a:srgbClr val="000000"/>
                            </a:solidFill>
                            <a:latin typeface="Cambria Math" panose="02040503050406030204" pitchFamily="18" charset="0"/>
                          </a:rPr>
                        </m:ctrlPr>
                        <m:begChr m:val="["/>
                        <m:endChr m:val="]"/>
                      </m:dPr>
                      <m:e>
                        <m:r>
                          <a:rPr xmlns:a="http://schemas.openxmlformats.org/drawingml/2006/main" sz="2200" i="1">
                            <a:solidFill>
                              <a:srgbClr val="000000"/>
                            </a:solidFill>
                            <a:latin typeface="Cambria Math" panose="02040503050406030204" pitchFamily="18" charset="0"/>
                          </a:rPr>
                          <m:t>0</m:t>
                        </m:r>
                      </m:e>
                    </m:d>
                  </m:oMath>
                </m:oMathPara>
              </a14:m>
              <a:endParaRPr sz="2200"/>
            </a:p>
          </p:txBody>
        </p:sp>
        <p:sp>
          <p:nvSpPr>
            <p:cNvPr id="1240" name="Equation"/>
            <p:cNvSpPr txBox="1"/>
            <p:nvPr/>
          </p:nvSpPr>
          <p:spPr>
            <a:xfrm>
              <a:off x="164537" y="52967"/>
              <a:ext cx="484760" cy="343942"/>
            </a:xfrm>
            <a:prstGeom prst="rect">
              <a:avLst/>
            </a:prstGeom>
            <a:noFill/>
            <a:ln w="12700" cap="flat">
              <a:noFill/>
              <a:miter lim="400000"/>
            </a:ln>
            <a:effectLst/>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2200" i="1">
                        <a:solidFill>
                          <a:srgbClr val="000000"/>
                        </a:solidFill>
                        <a:latin typeface="Cambria Math" panose="02040503050406030204" pitchFamily="18" charset="0"/>
                      </a:rPr>
                      <m:t>h</m:t>
                    </m:r>
                    <m:d>
                      <m:dPr>
                        <m:ctrlPr>
                          <a:rPr xmlns:a="http://schemas.openxmlformats.org/drawingml/2006/main" sz="2200" i="1">
                            <a:solidFill>
                              <a:srgbClr val="000000"/>
                            </a:solidFill>
                            <a:latin typeface="Cambria Math" panose="02040503050406030204" pitchFamily="18" charset="0"/>
                          </a:rPr>
                        </m:ctrlPr>
                        <m:begChr m:val="["/>
                        <m:endChr m:val="]"/>
                      </m:dPr>
                      <m:e>
                        <m:r>
                          <a:rPr xmlns:a="http://schemas.openxmlformats.org/drawingml/2006/main" sz="2200" i="1">
                            <a:solidFill>
                              <a:srgbClr val="000000"/>
                            </a:solidFill>
                            <a:latin typeface="Cambria Math" panose="02040503050406030204" pitchFamily="18" charset="0"/>
                          </a:rPr>
                          <m:t>1</m:t>
                        </m:r>
                      </m:e>
                    </m:d>
                  </m:oMath>
                </m:oMathPara>
              </a14:m>
              <a:endParaRPr sz="2200"/>
            </a:p>
          </p:txBody>
        </p:sp>
      </p:grpSp>
      <p:grpSp>
        <p:nvGrpSpPr>
          <p:cNvPr id="1244" name="Group"/>
          <p:cNvGrpSpPr/>
          <p:nvPr/>
        </p:nvGrpSpPr>
        <p:grpSpPr>
          <a:xfrm>
            <a:off x="5060395" y="6803137"/>
            <a:ext cx="801277" cy="440967"/>
            <a:chOff x="0" y="0"/>
            <a:chExt cx="801276" cy="440966"/>
          </a:xfrm>
        </p:grpSpPr>
        <p:sp>
          <p:nvSpPr>
            <p:cNvPr id="1242" name="Rectangle"/>
            <p:cNvSpPr/>
            <p:nvPr/>
          </p:nvSpPr>
          <p:spPr>
            <a:xfrm>
              <a:off x="0" y="0"/>
              <a:ext cx="801277" cy="440967"/>
            </a:xfrm>
            <a:prstGeom prst="rect">
              <a:avLst/>
            </a:prstGeom>
            <a:solidFill>
              <a:schemeClr val="accent1">
                <a:lumOff val="16847"/>
              </a:schemeClr>
            </a:solid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1243" name="Equation"/>
            <p:cNvSpPr txBox="1"/>
            <p:nvPr/>
          </p:nvSpPr>
          <p:spPr>
            <a:xfrm>
              <a:off x="63760" y="52967"/>
              <a:ext cx="691671" cy="343943"/>
            </a:xfrm>
            <a:prstGeom prst="rect">
              <a:avLst/>
            </a:prstGeom>
            <a:noFill/>
            <a:ln w="12700" cap="flat">
              <a:noFill/>
              <a:miter lim="400000"/>
            </a:ln>
            <a:effectLst/>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2200" i="1">
                        <a:solidFill>
                          <a:srgbClr val="000000"/>
                        </a:solidFill>
                        <a:latin typeface="Cambria Math" panose="02040503050406030204" pitchFamily="18" charset="0"/>
                      </a:rPr>
                      <m:t>h</m:t>
                    </m:r>
                    <m:d>
                      <m:dPr>
                        <m:ctrlPr>
                          <a:rPr xmlns:a="http://schemas.openxmlformats.org/drawingml/2006/main" sz="2200" i="1">
                            <a:solidFill>
                              <a:srgbClr val="000000"/>
                            </a:solidFill>
                            <a:latin typeface="Cambria Math" panose="02040503050406030204" pitchFamily="18" charset="0"/>
                          </a:rPr>
                        </m:ctrlPr>
                        <m:begChr m:val="["/>
                        <m:endChr m:val="]"/>
                      </m:dPr>
                      <m:e>
                        <m:r>
                          <a:rPr xmlns:a="http://schemas.openxmlformats.org/drawingml/2006/main" sz="2200" i="1">
                            <a:solidFill>
                              <a:srgbClr val="000000"/>
                            </a:solidFill>
                            <a:latin typeface="Cambria Math" panose="02040503050406030204" pitchFamily="18" charset="0"/>
                          </a:rPr>
                          <m:t>-</m:t>
                        </m:r>
                        <m:r>
                          <a:rPr xmlns:a="http://schemas.openxmlformats.org/drawingml/2006/main" sz="2200" i="1">
                            <a:solidFill>
                              <a:srgbClr val="000000"/>
                            </a:solidFill>
                            <a:latin typeface="Cambria Math" panose="02040503050406030204" pitchFamily="18" charset="0"/>
                          </a:rPr>
                          <m:t>1</m:t>
                        </m:r>
                      </m:e>
                    </m:d>
                  </m:oMath>
                </m:oMathPara>
              </a14:m>
              <a:endParaRPr sz="2200"/>
            </a:p>
          </p:txBody>
        </p:sp>
      </p:grpSp>
      <p:grpSp>
        <p:nvGrpSpPr>
          <p:cNvPr id="1247" name="Group"/>
          <p:cNvGrpSpPr/>
          <p:nvPr/>
        </p:nvGrpSpPr>
        <p:grpSpPr>
          <a:xfrm>
            <a:off x="4647324" y="7240423"/>
            <a:ext cx="801277" cy="440967"/>
            <a:chOff x="0" y="0"/>
            <a:chExt cx="801276" cy="440966"/>
          </a:xfrm>
        </p:grpSpPr>
        <p:sp>
          <p:nvSpPr>
            <p:cNvPr id="1245" name="Rectangle"/>
            <p:cNvSpPr/>
            <p:nvPr/>
          </p:nvSpPr>
          <p:spPr>
            <a:xfrm>
              <a:off x="0" y="0"/>
              <a:ext cx="801277" cy="440967"/>
            </a:xfrm>
            <a:prstGeom prst="rect">
              <a:avLst/>
            </a:prstGeom>
            <a:solidFill>
              <a:schemeClr val="accent1">
                <a:lumOff val="16847"/>
              </a:schemeClr>
            </a:solid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1246" name="Equation"/>
            <p:cNvSpPr txBox="1"/>
            <p:nvPr/>
          </p:nvSpPr>
          <p:spPr>
            <a:xfrm>
              <a:off x="164537" y="52967"/>
              <a:ext cx="484760" cy="343942"/>
            </a:xfrm>
            <a:prstGeom prst="rect">
              <a:avLst/>
            </a:prstGeom>
            <a:noFill/>
            <a:ln w="12700" cap="flat">
              <a:noFill/>
              <a:miter lim="400000"/>
            </a:ln>
            <a:effectLst/>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2200" i="1">
                        <a:solidFill>
                          <a:srgbClr val="000000"/>
                        </a:solidFill>
                        <a:latin typeface="Cambria Math" panose="02040503050406030204" pitchFamily="18" charset="0"/>
                      </a:rPr>
                      <m:t>h</m:t>
                    </m:r>
                    <m:d>
                      <m:dPr>
                        <m:ctrlPr>
                          <a:rPr xmlns:a="http://schemas.openxmlformats.org/drawingml/2006/main" sz="2200" i="1">
                            <a:solidFill>
                              <a:srgbClr val="000000"/>
                            </a:solidFill>
                            <a:latin typeface="Cambria Math" panose="02040503050406030204" pitchFamily="18" charset="0"/>
                          </a:rPr>
                        </m:ctrlPr>
                        <m:begChr m:val="["/>
                        <m:endChr m:val="]"/>
                      </m:dPr>
                      <m:e>
                        <m:r>
                          <a:rPr xmlns:a="http://schemas.openxmlformats.org/drawingml/2006/main" sz="2200" i="1">
                            <a:solidFill>
                              <a:srgbClr val="000000"/>
                            </a:solidFill>
                            <a:latin typeface="Cambria Math" panose="02040503050406030204" pitchFamily="18" charset="0"/>
                          </a:rPr>
                          <m:t>0</m:t>
                        </m:r>
                      </m:e>
                    </m:d>
                  </m:oMath>
                </m:oMathPara>
              </a14:m>
              <a:endParaRPr sz="2200"/>
            </a:p>
          </p:txBody>
        </p:sp>
      </p:grpSp>
      <p:grpSp>
        <p:nvGrpSpPr>
          <p:cNvPr id="1250" name="Group"/>
          <p:cNvGrpSpPr/>
          <p:nvPr/>
        </p:nvGrpSpPr>
        <p:grpSpPr>
          <a:xfrm>
            <a:off x="4186042" y="7665647"/>
            <a:ext cx="801277" cy="440967"/>
            <a:chOff x="0" y="0"/>
            <a:chExt cx="801276" cy="440966"/>
          </a:xfrm>
        </p:grpSpPr>
        <p:sp>
          <p:nvSpPr>
            <p:cNvPr id="1248" name="Rectangle"/>
            <p:cNvSpPr/>
            <p:nvPr/>
          </p:nvSpPr>
          <p:spPr>
            <a:xfrm>
              <a:off x="0" y="0"/>
              <a:ext cx="801277" cy="440967"/>
            </a:xfrm>
            <a:prstGeom prst="rect">
              <a:avLst/>
            </a:prstGeom>
            <a:solidFill>
              <a:schemeClr val="accent1">
                <a:lumOff val="16847"/>
              </a:schemeClr>
            </a:solid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1249" name="Equation"/>
            <p:cNvSpPr txBox="1"/>
            <p:nvPr/>
          </p:nvSpPr>
          <p:spPr>
            <a:xfrm>
              <a:off x="158258" y="52957"/>
              <a:ext cx="484760" cy="343942"/>
            </a:xfrm>
            <a:prstGeom prst="rect">
              <a:avLst/>
            </a:prstGeom>
            <a:noFill/>
            <a:ln w="12700" cap="flat">
              <a:noFill/>
              <a:miter lim="400000"/>
            </a:ln>
            <a:effectLst/>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2200" i="1">
                        <a:solidFill>
                          <a:srgbClr val="000000"/>
                        </a:solidFill>
                        <a:latin typeface="Cambria Math" panose="02040503050406030204" pitchFamily="18" charset="0"/>
                      </a:rPr>
                      <m:t>h</m:t>
                    </m:r>
                    <m:d>
                      <m:dPr>
                        <m:ctrlPr>
                          <a:rPr xmlns:a="http://schemas.openxmlformats.org/drawingml/2006/main" sz="2200" i="1">
                            <a:solidFill>
                              <a:srgbClr val="000000"/>
                            </a:solidFill>
                            <a:latin typeface="Cambria Math" panose="02040503050406030204" pitchFamily="18" charset="0"/>
                          </a:rPr>
                        </m:ctrlPr>
                        <m:begChr m:val="["/>
                        <m:endChr m:val="]"/>
                      </m:dPr>
                      <m:e>
                        <m:r>
                          <a:rPr xmlns:a="http://schemas.openxmlformats.org/drawingml/2006/main" sz="2200" i="1">
                            <a:solidFill>
                              <a:srgbClr val="000000"/>
                            </a:solidFill>
                            <a:latin typeface="Cambria Math" panose="02040503050406030204" pitchFamily="18" charset="0"/>
                          </a:rPr>
                          <m:t>1</m:t>
                        </m:r>
                      </m:e>
                    </m:d>
                  </m:oMath>
                </m:oMathPara>
              </a14:m>
              <a:endParaRPr sz="2200"/>
            </a:p>
          </p:txBody>
        </p:sp>
      </p:grpSp>
      <p:sp>
        <p:nvSpPr>
          <p:cNvPr id="1251" name="Equation"/>
          <p:cNvSpPr txBox="1"/>
          <p:nvPr/>
        </p:nvSpPr>
        <p:spPr>
          <a:xfrm>
            <a:off x="1285035" y="10520252"/>
            <a:ext cx="2058846" cy="766052"/>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4900" i="1">
                      <a:solidFill>
                        <a:srgbClr val="000000"/>
                      </a:solidFill>
                      <a:latin typeface="Cambria Math" panose="02040503050406030204" pitchFamily="18" charset="0"/>
                    </a:rPr>
                    <m:t>h</m:t>
                  </m:r>
                  <m:d>
                    <m:dPr>
                      <m:ctrlPr>
                        <a:rPr xmlns:a="http://schemas.openxmlformats.org/drawingml/2006/main" sz="4900" i="1">
                          <a:solidFill>
                            <a:srgbClr val="000000"/>
                          </a:solidFill>
                          <a:latin typeface="Cambria Math" panose="02040503050406030204" pitchFamily="18" charset="0"/>
                        </a:rPr>
                      </m:ctrlPr>
                      <m:begChr m:val="["/>
                      <m:endChr m:val="]"/>
                    </m:dPr>
                    <m:e>
                      <m:r>
                        <a:rPr xmlns:a="http://schemas.openxmlformats.org/drawingml/2006/main" sz="4900" i="1">
                          <a:solidFill>
                            <a:srgbClr val="000000"/>
                          </a:solidFill>
                          <a:latin typeface="Cambria Math" panose="02040503050406030204" pitchFamily="18" charset="0"/>
                        </a:rPr>
                        <m:t>n</m:t>
                      </m:r>
                      <m:r>
                        <a:rPr xmlns:a="http://schemas.openxmlformats.org/drawingml/2006/main" sz="4900" i="1">
                          <a:solidFill>
                            <a:srgbClr val="000000"/>
                          </a:solidFill>
                          <a:latin typeface="Cambria Math" panose="02040503050406030204" pitchFamily="18" charset="0"/>
                        </a:rPr>
                        <m:t>-</m:t>
                      </m:r>
                      <m:r>
                        <a:rPr xmlns:a="http://schemas.openxmlformats.org/drawingml/2006/main" sz="4900" i="1">
                          <a:solidFill>
                            <a:srgbClr val="000000"/>
                          </a:solidFill>
                          <a:latin typeface="Cambria Math" panose="02040503050406030204" pitchFamily="18" charset="0"/>
                        </a:rPr>
                        <m:t>k</m:t>
                      </m:r>
                    </m:e>
                  </m:d>
                </m:oMath>
              </m:oMathPara>
            </a14:m>
            <a:endParaRPr sz="4900"/>
          </a:p>
        </p:txBody>
      </p:sp>
      <p:sp>
        <p:nvSpPr>
          <p:cNvPr id="1252" name="Equation"/>
          <p:cNvSpPr txBox="1"/>
          <p:nvPr/>
        </p:nvSpPr>
        <p:spPr>
          <a:xfrm>
            <a:off x="18121011" y="7043211"/>
            <a:ext cx="5810217" cy="1629336"/>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4500" i="1">
                      <a:solidFill>
                        <a:srgbClr val="000000"/>
                      </a:solidFill>
                      <a:latin typeface="Cambria Math" panose="02040503050406030204" pitchFamily="18" charset="0"/>
                    </a:rPr>
                    <m:t>y</m:t>
                  </m:r>
                  <m:d>
                    <m:dPr>
                      <m:ctrlPr>
                        <a:rPr xmlns:a="http://schemas.openxmlformats.org/drawingml/2006/main" sz="4500" i="1">
                          <a:solidFill>
                            <a:srgbClr val="000000"/>
                          </a:solidFill>
                          <a:latin typeface="Cambria Math" panose="02040503050406030204" pitchFamily="18" charset="0"/>
                        </a:rPr>
                      </m:ctrlPr>
                      <m:begChr m:val="["/>
                      <m:endChr m:val="]"/>
                    </m:dPr>
                    <m:e>
                      <m:r>
                        <a:rPr xmlns:a="http://schemas.openxmlformats.org/drawingml/2006/main" sz="4500" i="1">
                          <a:solidFill>
                            <a:srgbClr val="000000"/>
                          </a:solidFill>
                          <a:latin typeface="Cambria Math" panose="02040503050406030204" pitchFamily="18" charset="0"/>
                        </a:rPr>
                        <m:t>n</m:t>
                      </m:r>
                    </m:e>
                  </m:d>
                  <m:r>
                    <a:rPr xmlns:a="http://schemas.openxmlformats.org/drawingml/2006/main" sz="4500" i="1">
                      <a:solidFill>
                        <a:srgbClr val="000000"/>
                      </a:solidFill>
                      <a:latin typeface="Cambria Math" panose="02040503050406030204" pitchFamily="18" charset="0"/>
                    </a:rPr>
                    <m:t>=</m:t>
                  </m:r>
                  <m:limUpp>
                    <m:e>
                      <m:limLow>
                        <m:e>
                          <m:r>
                            <a:rPr xmlns:a="http://schemas.openxmlformats.org/drawingml/2006/main" sz="4500" i="1">
                              <a:solidFill>
                                <a:srgbClr val="000000"/>
                              </a:solidFill>
                              <a:latin typeface="Cambria Math" panose="02040503050406030204" pitchFamily="18" charset="0"/>
                            </a:rPr>
                            <m:t>∑</m:t>
                          </m:r>
                        </m:e>
                        <m:lim>
                          <m:r>
                            <a:rPr xmlns:a="http://schemas.openxmlformats.org/drawingml/2006/main" sz="4500" i="1">
                              <a:solidFill>
                                <a:srgbClr val="000000"/>
                              </a:solidFill>
                              <a:latin typeface="Cambria Math" panose="02040503050406030204" pitchFamily="18" charset="0"/>
                            </a:rPr>
                            <m:t>k</m:t>
                          </m:r>
                          <m:r>
                            <a:rPr xmlns:a="http://schemas.openxmlformats.org/drawingml/2006/main" sz="4500" i="1">
                              <a:solidFill>
                                <a:srgbClr val="000000"/>
                              </a:solidFill>
                              <a:latin typeface="Cambria Math" panose="02040503050406030204" pitchFamily="18" charset="0"/>
                            </a:rPr>
                            <m:t>=</m:t>
                          </m:r>
                          <m:r>
                            <a:rPr xmlns:a="http://schemas.openxmlformats.org/drawingml/2006/main" sz="4500" i="1">
                              <a:solidFill>
                                <a:srgbClr val="000000"/>
                              </a:solidFill>
                              <a:latin typeface="Cambria Math" panose="02040503050406030204" pitchFamily="18" charset="0"/>
                            </a:rPr>
                            <m:t>-</m:t>
                          </m:r>
                          <m:r>
                            <a:rPr xmlns:a="http://schemas.openxmlformats.org/drawingml/2006/main" sz="4500" i="1">
                              <a:solidFill>
                                <a:srgbClr val="000000"/>
                              </a:solidFill>
                              <a:latin typeface="Cambria Math" panose="02040503050406030204" pitchFamily="18" charset="0"/>
                            </a:rPr>
                            <m:t>1</m:t>
                          </m:r>
                        </m:lim>
                      </m:limLow>
                    </m:e>
                    <m:lim>
                      <m:r>
                        <a:rPr xmlns:a="http://schemas.openxmlformats.org/drawingml/2006/main" sz="4500" i="1">
                          <a:solidFill>
                            <a:srgbClr val="000000"/>
                          </a:solidFill>
                          <a:latin typeface="Cambria Math" panose="02040503050406030204" pitchFamily="18" charset="0"/>
                        </a:rPr>
                        <m:t>1</m:t>
                      </m:r>
                    </m:lim>
                  </m:limUpp>
                  <m:r>
                    <a:rPr xmlns:a="http://schemas.openxmlformats.org/drawingml/2006/main" sz="4500" i="1">
                      <a:solidFill>
                        <a:srgbClr val="000000"/>
                      </a:solidFill>
                      <a:latin typeface="Cambria Math" panose="02040503050406030204" pitchFamily="18" charset="0"/>
                    </a:rPr>
                    <m:t>h</m:t>
                  </m:r>
                  <m:d>
                    <m:dPr>
                      <m:ctrlPr>
                        <a:rPr xmlns:a="http://schemas.openxmlformats.org/drawingml/2006/main" sz="4500" i="1">
                          <a:solidFill>
                            <a:srgbClr val="000000"/>
                          </a:solidFill>
                          <a:latin typeface="Cambria Math" panose="02040503050406030204" pitchFamily="18" charset="0"/>
                        </a:rPr>
                      </m:ctrlPr>
                      <m:begChr m:val="["/>
                      <m:endChr m:val="]"/>
                    </m:dPr>
                    <m:e>
                      <m:r>
                        <a:rPr xmlns:a="http://schemas.openxmlformats.org/drawingml/2006/main" sz="4500" i="1">
                          <a:solidFill>
                            <a:srgbClr val="000000"/>
                          </a:solidFill>
                          <a:latin typeface="Cambria Math" panose="02040503050406030204" pitchFamily="18" charset="0"/>
                        </a:rPr>
                        <m:t>k</m:t>
                      </m:r>
                    </m:e>
                  </m:d>
                  <m:r>
                    <a:rPr xmlns:a="http://schemas.openxmlformats.org/drawingml/2006/main" sz="4500" i="1">
                      <a:solidFill>
                        <a:srgbClr val="000000"/>
                      </a:solidFill>
                      <a:latin typeface="Cambria Math" panose="02040503050406030204" pitchFamily="18" charset="0"/>
                    </a:rPr>
                    <m:t>x</m:t>
                  </m:r>
                  <m:d>
                    <m:dPr>
                      <m:ctrlPr>
                        <a:rPr xmlns:a="http://schemas.openxmlformats.org/drawingml/2006/main" sz="4500" i="1">
                          <a:solidFill>
                            <a:srgbClr val="000000"/>
                          </a:solidFill>
                          <a:latin typeface="Cambria Math" panose="02040503050406030204" pitchFamily="18" charset="0"/>
                        </a:rPr>
                      </m:ctrlPr>
                      <m:begChr m:val="["/>
                      <m:endChr m:val="]"/>
                    </m:dPr>
                    <m:e>
                      <m:r>
                        <a:rPr xmlns:a="http://schemas.openxmlformats.org/drawingml/2006/main" sz="4500" i="1">
                          <a:solidFill>
                            <a:srgbClr val="000000"/>
                          </a:solidFill>
                          <a:latin typeface="Cambria Math" panose="02040503050406030204" pitchFamily="18" charset="0"/>
                        </a:rPr>
                        <m:t>n</m:t>
                      </m:r>
                      <m:r>
                        <a:rPr xmlns:a="http://schemas.openxmlformats.org/drawingml/2006/main" sz="4500" i="1">
                          <a:solidFill>
                            <a:srgbClr val="000000"/>
                          </a:solidFill>
                          <a:latin typeface="Cambria Math" panose="02040503050406030204" pitchFamily="18" charset="0"/>
                        </a:rPr>
                        <m:t>-</m:t>
                      </m:r>
                      <m:r>
                        <a:rPr xmlns:a="http://schemas.openxmlformats.org/drawingml/2006/main" sz="4500" i="1">
                          <a:solidFill>
                            <a:srgbClr val="000000"/>
                          </a:solidFill>
                          <a:latin typeface="Cambria Math" panose="02040503050406030204" pitchFamily="18" charset="0"/>
                        </a:rPr>
                        <m:t>k</m:t>
                      </m:r>
                    </m:e>
                  </m:d>
                </m:oMath>
              </m:oMathPara>
            </a14:m>
            <a:endParaRPr sz="4500"/>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54" name="a_&amp;_b_&amp;_c_&amp;_d_&amp;_.pdf" descr="a_&amp;_b_&amp;_c_&amp;_d_&amp;_.pdf"/>
          <p:cNvPicPr>
            <a:picLocks noChangeAspect="1"/>
          </p:cNvPicPr>
          <p:nvPr/>
        </p:nvPicPr>
        <p:blipFill>
          <a:blip r:embed="rId3">
            <a:extLst/>
          </a:blip>
          <a:stretch>
            <a:fillRect/>
          </a:stretch>
        </p:blipFill>
        <p:spPr>
          <a:xfrm>
            <a:off x="1283532" y="2043895"/>
            <a:ext cx="4946381" cy="3671541"/>
          </a:xfrm>
          <a:prstGeom prst="rect">
            <a:avLst/>
          </a:prstGeom>
          <a:ln w="12700">
            <a:miter lim="400000"/>
          </a:ln>
        </p:spPr>
      </p:pic>
      <p:sp>
        <p:nvSpPr>
          <p:cNvPr id="1255" name="Toeplitz matrix"/>
          <p:cNvSpPr txBox="1"/>
          <p:nvPr/>
        </p:nvSpPr>
        <p:spPr>
          <a:xfrm>
            <a:off x="1818169" y="1089889"/>
            <a:ext cx="3877108" cy="77510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200"/>
            </a:lvl1pPr>
          </a:lstStyle>
          <a:p>
            <a:pPr/>
            <a:r>
              <a:t>Toeplitz matrix</a:t>
            </a:r>
          </a:p>
        </p:txBody>
      </p:sp>
      <p:grpSp>
        <p:nvGrpSpPr>
          <p:cNvPr id="1264" name="Group"/>
          <p:cNvGrpSpPr/>
          <p:nvPr/>
        </p:nvGrpSpPr>
        <p:grpSpPr>
          <a:xfrm>
            <a:off x="8113301" y="1276122"/>
            <a:ext cx="13604487" cy="9836405"/>
            <a:chOff x="0" y="0"/>
            <a:chExt cx="13604485" cy="9836404"/>
          </a:xfrm>
        </p:grpSpPr>
        <p:pic>
          <p:nvPicPr>
            <p:cNvPr id="1256" name="Image" descr="Image"/>
            <p:cNvPicPr>
              <a:picLocks noChangeAspect="1"/>
            </p:cNvPicPr>
            <p:nvPr/>
          </p:nvPicPr>
          <p:blipFill>
            <a:blip r:embed="rId4">
              <a:extLst/>
            </a:blip>
            <a:srcRect l="36158" t="17621" r="47958" b="61727"/>
            <a:stretch>
              <a:fillRect/>
            </a:stretch>
          </p:blipFill>
          <p:spPr>
            <a:xfrm>
              <a:off x="3354775" y="38256"/>
              <a:ext cx="6733772" cy="6550573"/>
            </a:xfrm>
            <a:prstGeom prst="rect">
              <a:avLst/>
            </a:prstGeom>
            <a:ln w="12700" cap="flat">
              <a:noFill/>
              <a:miter lim="400000"/>
            </a:ln>
            <a:effectLst/>
          </p:spPr>
        </p:pic>
        <p:sp>
          <p:nvSpPr>
            <p:cNvPr id="1257" name="Rectangle"/>
            <p:cNvSpPr/>
            <p:nvPr/>
          </p:nvSpPr>
          <p:spPr>
            <a:xfrm>
              <a:off x="49583" y="0"/>
              <a:ext cx="327078" cy="6626936"/>
            </a:xfrm>
            <a:prstGeom prst="rect">
              <a:avLst/>
            </a:prstGeom>
            <a:noFill/>
            <a:ln w="508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1258" name="e.g., pixel image"/>
            <p:cNvSpPr/>
            <p:nvPr/>
          </p:nvSpPr>
          <p:spPr>
            <a:xfrm>
              <a:off x="12334485" y="8566404"/>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b="0" sz="4200">
                  <a:latin typeface="Helvetica Neue Light"/>
                  <a:ea typeface="Helvetica Neue Light"/>
                  <a:cs typeface="Helvetica Neue Light"/>
                  <a:sym typeface="Helvetica Neue Light"/>
                </a:defRPr>
              </a:lvl1pPr>
            </a:lstStyle>
            <a:p>
              <a:pPr/>
              <a:r>
                <a:t>e.g., pixel image</a:t>
              </a:r>
            </a:p>
          </p:txBody>
        </p:sp>
        <p:pic>
          <p:nvPicPr>
            <p:cNvPr id="1259" name="*.pdf" descr="*.pdf"/>
            <p:cNvPicPr>
              <a:picLocks noChangeAspect="1"/>
            </p:cNvPicPr>
            <p:nvPr/>
          </p:nvPicPr>
          <p:blipFill>
            <a:blip r:embed="rId5">
              <a:extLst/>
            </a:blip>
            <a:stretch>
              <a:fillRect/>
            </a:stretch>
          </p:blipFill>
          <p:spPr>
            <a:xfrm>
              <a:off x="10939648" y="3020943"/>
              <a:ext cx="481805" cy="585049"/>
            </a:xfrm>
            <a:prstGeom prst="rect">
              <a:avLst/>
            </a:prstGeom>
            <a:ln w="12700" cap="flat">
              <a:noFill/>
              <a:miter lim="400000"/>
            </a:ln>
            <a:effectLst/>
          </p:spPr>
        </p:pic>
        <p:pic>
          <p:nvPicPr>
            <p:cNvPr id="1260" name="=.pdf" descr="=.pdf"/>
            <p:cNvPicPr>
              <a:picLocks noChangeAspect="1"/>
            </p:cNvPicPr>
            <p:nvPr/>
          </p:nvPicPr>
          <p:blipFill>
            <a:blip r:embed="rId6">
              <a:extLst/>
            </a:blip>
            <a:stretch>
              <a:fillRect/>
            </a:stretch>
          </p:blipFill>
          <p:spPr>
            <a:xfrm>
              <a:off x="1608015" y="3139880"/>
              <a:ext cx="833222" cy="347176"/>
            </a:xfrm>
            <a:prstGeom prst="rect">
              <a:avLst/>
            </a:prstGeom>
            <a:ln w="12700" cap="flat">
              <a:noFill/>
              <a:miter lim="400000"/>
            </a:ln>
            <a:effectLst/>
          </p:spPr>
        </p:pic>
        <p:sp>
          <p:nvSpPr>
            <p:cNvPr id="1261" name="Rectangle"/>
            <p:cNvSpPr/>
            <p:nvPr/>
          </p:nvSpPr>
          <p:spPr>
            <a:xfrm>
              <a:off x="12297947" y="88900"/>
              <a:ext cx="327078" cy="6626936"/>
            </a:xfrm>
            <a:prstGeom prst="rect">
              <a:avLst/>
            </a:prstGeom>
            <a:noFill/>
            <a:ln w="508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pic>
          <p:nvPicPr>
            <p:cNvPr id="1262" name="mathbf_x.pdf" descr="mathbf_x.pdf"/>
            <p:cNvPicPr>
              <a:picLocks noChangeAspect="1"/>
            </p:cNvPicPr>
            <p:nvPr/>
          </p:nvPicPr>
          <p:blipFill>
            <a:blip r:embed="rId7">
              <a:extLst/>
            </a:blip>
            <a:stretch>
              <a:fillRect/>
            </a:stretch>
          </p:blipFill>
          <p:spPr>
            <a:xfrm>
              <a:off x="12220344" y="7073076"/>
              <a:ext cx="482284" cy="372674"/>
            </a:xfrm>
            <a:prstGeom prst="rect">
              <a:avLst/>
            </a:prstGeom>
            <a:ln w="12700" cap="flat">
              <a:noFill/>
              <a:miter lim="400000"/>
            </a:ln>
            <a:effectLst/>
          </p:spPr>
        </p:pic>
        <p:pic>
          <p:nvPicPr>
            <p:cNvPr id="1263" name="mathbf_y.pdf" descr="mathbf_y.pdf"/>
            <p:cNvPicPr>
              <a:picLocks noChangeAspect="1"/>
            </p:cNvPicPr>
            <p:nvPr/>
          </p:nvPicPr>
          <p:blipFill>
            <a:blip r:embed="rId8">
              <a:extLst/>
            </a:blip>
            <a:srcRect l="0" t="0" r="0" b="0"/>
            <a:stretch>
              <a:fillRect/>
            </a:stretch>
          </p:blipFill>
          <p:spPr>
            <a:xfrm>
              <a:off x="0" y="7015929"/>
              <a:ext cx="426140" cy="487018"/>
            </a:xfrm>
            <a:prstGeom prst="rect">
              <a:avLst/>
            </a:prstGeom>
            <a:ln w="12700" cap="flat">
              <a:noFill/>
              <a:miter lim="400000"/>
            </a:ln>
            <a:effectLst/>
          </p:spPr>
        </p:pic>
      </p:grpSp>
      <p:sp>
        <p:nvSpPr>
          <p:cNvPr id="1265" name="Constrained linear layer…"/>
          <p:cNvSpPr txBox="1"/>
          <p:nvPr/>
        </p:nvSpPr>
        <p:spPr>
          <a:xfrm>
            <a:off x="6659862" y="10876191"/>
            <a:ext cx="17030165" cy="1920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marL="694531" indent="-694531" algn="l">
              <a:spcBef>
                <a:spcPts val="2000"/>
              </a:spcBef>
              <a:buSzPct val="100000"/>
              <a:buChar char="•"/>
              <a:defRPr b="0" sz="5000">
                <a:latin typeface="Helvetica Light"/>
                <a:ea typeface="Helvetica Light"/>
                <a:cs typeface="Helvetica Light"/>
                <a:sym typeface="Helvetica Light"/>
              </a:defRPr>
            </a:pPr>
            <a:r>
              <a:t>Constrained linear layer</a:t>
            </a:r>
          </a:p>
          <a:p>
            <a:pPr marL="694531" indent="-694531" algn="l">
              <a:spcBef>
                <a:spcPts val="2000"/>
              </a:spcBef>
              <a:buSzPct val="100000"/>
              <a:buChar char="•"/>
              <a:defRPr b="0" sz="5000">
                <a:latin typeface="Helvetica Light"/>
                <a:ea typeface="Helvetica Light"/>
                <a:cs typeface="Helvetica Light"/>
                <a:sym typeface="Helvetica Light"/>
              </a:defRPr>
            </a:pPr>
            <a:r>
              <a:t>Fewer parameters —&gt; easier to learn, less overfitting</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265">
                                            <p:bg/>
                                          </p:spTgt>
                                        </p:tgtEl>
                                        <p:attrNameLst>
                                          <p:attrName>style.visibility</p:attrName>
                                        </p:attrNameLst>
                                      </p:cBhvr>
                                      <p:to>
                                        <p:strVal val="visible"/>
                                      </p:to>
                                    </p:set>
                                  </p:childTnLst>
                                </p:cTn>
                              </p:par>
                              <p:par>
                                <p:cTn id="11" presetClass="entr" nodeType="withEffect" presetSubtype="0" presetID="1" grpId="2" fill="hold">
                                  <p:stCondLst>
                                    <p:cond delay="0"/>
                                  </p:stCondLst>
                                  <p:iterate type="el" backwards="0">
                                    <p:tmAbs val="0"/>
                                  </p:iterate>
                                  <p:childTnLst>
                                    <p:set>
                                      <p:cBhvr>
                                        <p:cTn id="12" fill="hold"/>
                                        <p:tgtEl>
                                          <p:spTgt spid="126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2" fill="hold">
                                  <p:stCondLst>
                                    <p:cond delay="0"/>
                                  </p:stCondLst>
                                  <p:iterate type="el" backwards="0">
                                    <p:tmAbs val="0"/>
                                  </p:iterate>
                                  <p:childTnLst>
                                    <p:set>
                                      <p:cBhvr>
                                        <p:cTn id="16" fill="hold"/>
                                        <p:tgtEl>
                                          <p:spTgt spid="1265">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64" grpId="1"/>
      <p:bldP build="p" bldLvl="5" animBg="1" rev="0" advAuto="0" spid="1265" grpId="2"/>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69" name="Image" descr="Image"/>
          <p:cNvPicPr>
            <a:picLocks noChangeAspect="1"/>
          </p:cNvPicPr>
          <p:nvPr/>
        </p:nvPicPr>
        <p:blipFill>
          <a:blip r:embed="rId3">
            <a:extLst/>
          </a:blip>
          <a:srcRect l="36158" t="17621" r="47958" b="61727"/>
          <a:stretch>
            <a:fillRect/>
          </a:stretch>
        </p:blipFill>
        <p:spPr>
          <a:xfrm>
            <a:off x="8796712" y="1327078"/>
            <a:ext cx="6733772" cy="6550573"/>
          </a:xfrm>
          <a:prstGeom prst="rect">
            <a:avLst/>
          </a:prstGeom>
          <a:ln w="12700">
            <a:miter lim="400000"/>
          </a:ln>
        </p:spPr>
      </p:pic>
      <p:sp>
        <p:nvSpPr>
          <p:cNvPr id="1270" name="Rectangle"/>
          <p:cNvSpPr/>
          <p:nvPr/>
        </p:nvSpPr>
        <p:spPr>
          <a:xfrm>
            <a:off x="5491519" y="1288822"/>
            <a:ext cx="327079" cy="6626936"/>
          </a:xfrm>
          <a:prstGeom prst="rect">
            <a:avLst/>
          </a:prstGeom>
          <a:ln w="508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pic>
        <p:nvPicPr>
          <p:cNvPr id="1271" name="*.pdf" descr="*.pdf"/>
          <p:cNvPicPr>
            <a:picLocks noChangeAspect="1"/>
          </p:cNvPicPr>
          <p:nvPr/>
        </p:nvPicPr>
        <p:blipFill>
          <a:blip r:embed="rId4">
            <a:extLst/>
          </a:blip>
          <a:stretch>
            <a:fillRect/>
          </a:stretch>
        </p:blipFill>
        <p:spPr>
          <a:xfrm>
            <a:off x="16381584" y="4309766"/>
            <a:ext cx="481805" cy="585048"/>
          </a:xfrm>
          <a:prstGeom prst="rect">
            <a:avLst/>
          </a:prstGeom>
          <a:ln w="12700">
            <a:miter lim="400000"/>
          </a:ln>
        </p:spPr>
      </p:pic>
      <p:pic>
        <p:nvPicPr>
          <p:cNvPr id="1272" name="=.pdf" descr="=.pdf"/>
          <p:cNvPicPr>
            <a:picLocks noChangeAspect="1"/>
          </p:cNvPicPr>
          <p:nvPr/>
        </p:nvPicPr>
        <p:blipFill>
          <a:blip r:embed="rId5">
            <a:extLst/>
          </a:blip>
          <a:stretch>
            <a:fillRect/>
          </a:stretch>
        </p:blipFill>
        <p:spPr>
          <a:xfrm>
            <a:off x="7049952" y="4428702"/>
            <a:ext cx="833222" cy="347176"/>
          </a:xfrm>
          <a:prstGeom prst="rect">
            <a:avLst/>
          </a:prstGeom>
          <a:ln w="12700">
            <a:miter lim="400000"/>
          </a:ln>
        </p:spPr>
      </p:pic>
      <p:sp>
        <p:nvSpPr>
          <p:cNvPr id="1273" name="Rectangle"/>
          <p:cNvSpPr/>
          <p:nvPr/>
        </p:nvSpPr>
        <p:spPr>
          <a:xfrm>
            <a:off x="17739883" y="1377722"/>
            <a:ext cx="327078" cy="6626936"/>
          </a:xfrm>
          <a:prstGeom prst="rect">
            <a:avLst/>
          </a:prstGeom>
          <a:ln w="508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pic>
        <p:nvPicPr>
          <p:cNvPr id="1274" name="mathbf_x.pdf" descr="mathbf_x.pdf"/>
          <p:cNvPicPr>
            <a:picLocks noChangeAspect="1"/>
          </p:cNvPicPr>
          <p:nvPr/>
        </p:nvPicPr>
        <p:blipFill>
          <a:blip r:embed="rId6">
            <a:extLst/>
          </a:blip>
          <a:stretch>
            <a:fillRect/>
          </a:stretch>
        </p:blipFill>
        <p:spPr>
          <a:xfrm>
            <a:off x="17662280" y="8349198"/>
            <a:ext cx="482284" cy="372675"/>
          </a:xfrm>
          <a:prstGeom prst="rect">
            <a:avLst/>
          </a:prstGeom>
          <a:ln w="12700">
            <a:miter lim="400000"/>
          </a:ln>
        </p:spPr>
      </p:pic>
      <p:pic>
        <p:nvPicPr>
          <p:cNvPr id="1275" name="mathbf_y.pdf" descr="mathbf_y.pdf"/>
          <p:cNvPicPr>
            <a:picLocks noChangeAspect="1"/>
          </p:cNvPicPr>
          <p:nvPr/>
        </p:nvPicPr>
        <p:blipFill>
          <a:blip r:embed="rId7">
            <a:extLst/>
          </a:blip>
          <a:stretch>
            <a:fillRect/>
          </a:stretch>
        </p:blipFill>
        <p:spPr>
          <a:xfrm>
            <a:off x="5441936" y="8292052"/>
            <a:ext cx="426140" cy="487017"/>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79" name="Image" descr="Image"/>
          <p:cNvPicPr>
            <a:picLocks noChangeAspect="1"/>
          </p:cNvPicPr>
          <p:nvPr/>
        </p:nvPicPr>
        <p:blipFill>
          <a:blip r:embed="rId3">
            <a:extLst/>
          </a:blip>
          <a:srcRect l="36158" t="17621" r="40164" b="51174"/>
          <a:stretch>
            <a:fillRect/>
          </a:stretch>
        </p:blipFill>
        <p:spPr>
          <a:xfrm>
            <a:off x="8796712" y="1327078"/>
            <a:ext cx="10038253" cy="9897847"/>
          </a:xfrm>
          <a:prstGeom prst="rect">
            <a:avLst/>
          </a:prstGeom>
          <a:ln w="12700">
            <a:miter lim="400000"/>
          </a:ln>
        </p:spPr>
      </p:pic>
      <p:sp>
        <p:nvSpPr>
          <p:cNvPr id="1280" name="Rectangle"/>
          <p:cNvSpPr/>
          <p:nvPr/>
        </p:nvSpPr>
        <p:spPr>
          <a:xfrm>
            <a:off x="5491519" y="1288822"/>
            <a:ext cx="327079" cy="10041116"/>
          </a:xfrm>
          <a:prstGeom prst="rect">
            <a:avLst/>
          </a:prstGeom>
          <a:ln w="508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pic>
        <p:nvPicPr>
          <p:cNvPr id="1281" name="*.pdf" descr="*.pdf"/>
          <p:cNvPicPr>
            <a:picLocks noChangeAspect="1"/>
          </p:cNvPicPr>
          <p:nvPr/>
        </p:nvPicPr>
        <p:blipFill>
          <a:blip r:embed="rId4">
            <a:extLst/>
          </a:blip>
          <a:stretch>
            <a:fillRect/>
          </a:stretch>
        </p:blipFill>
        <p:spPr>
          <a:xfrm>
            <a:off x="20200050" y="6565475"/>
            <a:ext cx="481805" cy="585049"/>
          </a:xfrm>
          <a:prstGeom prst="rect">
            <a:avLst/>
          </a:prstGeom>
          <a:ln w="12700">
            <a:miter lim="400000"/>
          </a:ln>
        </p:spPr>
      </p:pic>
      <p:pic>
        <p:nvPicPr>
          <p:cNvPr id="1282" name="=.pdf" descr="=.pdf"/>
          <p:cNvPicPr>
            <a:picLocks noChangeAspect="1"/>
          </p:cNvPicPr>
          <p:nvPr/>
        </p:nvPicPr>
        <p:blipFill>
          <a:blip r:embed="rId5">
            <a:extLst/>
          </a:blip>
          <a:stretch>
            <a:fillRect/>
          </a:stretch>
        </p:blipFill>
        <p:spPr>
          <a:xfrm>
            <a:off x="6903744" y="6224692"/>
            <a:ext cx="833222" cy="347176"/>
          </a:xfrm>
          <a:prstGeom prst="rect">
            <a:avLst/>
          </a:prstGeom>
          <a:ln w="12700">
            <a:miter lim="400000"/>
          </a:ln>
        </p:spPr>
      </p:pic>
      <p:sp>
        <p:nvSpPr>
          <p:cNvPr id="1283" name="Rectangle"/>
          <p:cNvSpPr/>
          <p:nvPr/>
        </p:nvSpPr>
        <p:spPr>
          <a:xfrm>
            <a:off x="22072432" y="1377722"/>
            <a:ext cx="327079" cy="10041116"/>
          </a:xfrm>
          <a:prstGeom prst="rect">
            <a:avLst/>
          </a:prstGeom>
          <a:ln w="508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pic>
        <p:nvPicPr>
          <p:cNvPr id="1284" name="mathbf_x.pdf" descr="mathbf_x.pdf"/>
          <p:cNvPicPr>
            <a:picLocks noChangeAspect="1"/>
          </p:cNvPicPr>
          <p:nvPr/>
        </p:nvPicPr>
        <p:blipFill>
          <a:blip r:embed="rId6">
            <a:extLst/>
          </a:blip>
          <a:stretch>
            <a:fillRect/>
          </a:stretch>
        </p:blipFill>
        <p:spPr>
          <a:xfrm>
            <a:off x="21994829" y="11879470"/>
            <a:ext cx="482284" cy="372674"/>
          </a:xfrm>
          <a:prstGeom prst="rect">
            <a:avLst/>
          </a:prstGeom>
          <a:ln w="12700">
            <a:miter lim="400000"/>
          </a:ln>
        </p:spPr>
      </p:pic>
      <p:pic>
        <p:nvPicPr>
          <p:cNvPr id="1285" name="mathbf_y.pdf" descr="mathbf_y.pdf"/>
          <p:cNvPicPr>
            <a:picLocks noChangeAspect="1"/>
          </p:cNvPicPr>
          <p:nvPr/>
        </p:nvPicPr>
        <p:blipFill>
          <a:blip r:embed="rId7">
            <a:extLst/>
          </a:blip>
          <a:stretch>
            <a:fillRect/>
          </a:stretch>
        </p:blipFill>
        <p:spPr>
          <a:xfrm>
            <a:off x="5441936" y="11822324"/>
            <a:ext cx="426140" cy="487017"/>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89" name="Image" descr="Image"/>
          <p:cNvPicPr>
            <a:picLocks noChangeAspect="1"/>
          </p:cNvPicPr>
          <p:nvPr/>
        </p:nvPicPr>
        <p:blipFill>
          <a:blip r:embed="rId2">
            <a:extLst/>
          </a:blip>
          <a:srcRect l="11767" t="29930" r="1277" b="7660"/>
          <a:stretch>
            <a:fillRect/>
          </a:stretch>
        </p:blipFill>
        <p:spPr>
          <a:xfrm>
            <a:off x="4634020" y="7670693"/>
            <a:ext cx="3786872" cy="2134267"/>
          </a:xfrm>
          <a:prstGeom prst="rect">
            <a:avLst/>
          </a:prstGeom>
          <a:ln w="25400">
            <a:solidFill>
              <a:srgbClr val="000000"/>
            </a:solidFill>
            <a:miter lim="400000"/>
          </a:ln>
        </p:spPr>
      </p:pic>
      <p:pic>
        <p:nvPicPr>
          <p:cNvPr id="1290" name="Screen Shot 2015-06-17 at 12.27.26 AM.png" descr="Screen Shot 2015-06-17 at 12.27.26 AM.png"/>
          <p:cNvPicPr>
            <a:picLocks noChangeAspect="1"/>
          </p:cNvPicPr>
          <p:nvPr/>
        </p:nvPicPr>
        <p:blipFill>
          <a:blip r:embed="rId3">
            <a:extLst/>
          </a:blip>
          <a:srcRect l="26889" t="0" r="16940" b="0"/>
          <a:stretch>
            <a:fillRect/>
          </a:stretch>
        </p:blipFill>
        <p:spPr>
          <a:xfrm>
            <a:off x="7837957" y="2637372"/>
            <a:ext cx="2614620" cy="4061118"/>
          </a:xfrm>
          <a:prstGeom prst="rect">
            <a:avLst/>
          </a:prstGeom>
          <a:ln w="25400">
            <a:solidFill>
              <a:srgbClr val="000000"/>
            </a:solidFill>
            <a:miter lim="400000"/>
          </a:ln>
        </p:spPr>
      </p:pic>
      <p:pic>
        <p:nvPicPr>
          <p:cNvPr id="1291" name="Screen Shot 2015-06-17 at 12.27.39 AM.png" descr="Screen Shot 2015-06-17 at 12.27.39 AM.png"/>
          <p:cNvPicPr>
            <a:picLocks noChangeAspect="1"/>
          </p:cNvPicPr>
          <p:nvPr/>
        </p:nvPicPr>
        <p:blipFill>
          <a:blip r:embed="rId4">
            <a:extLst/>
          </a:blip>
          <a:srcRect l="0" t="0" r="0" b="4389"/>
          <a:stretch>
            <a:fillRect/>
          </a:stretch>
        </p:blipFill>
        <p:spPr>
          <a:xfrm>
            <a:off x="1256572" y="2310942"/>
            <a:ext cx="5316274" cy="4714220"/>
          </a:xfrm>
          <a:prstGeom prst="rect">
            <a:avLst/>
          </a:prstGeom>
          <a:ln w="25400">
            <a:solidFill>
              <a:srgbClr val="000000"/>
            </a:solidFill>
            <a:miter lim="400000"/>
          </a:ln>
        </p:spPr>
      </p:pic>
      <p:grpSp>
        <p:nvGrpSpPr>
          <p:cNvPr id="1296" name="Group"/>
          <p:cNvGrpSpPr/>
          <p:nvPr/>
        </p:nvGrpSpPr>
        <p:grpSpPr>
          <a:xfrm>
            <a:off x="11274738" y="2308682"/>
            <a:ext cx="11713801" cy="7489751"/>
            <a:chOff x="0" y="0"/>
            <a:chExt cx="11713799" cy="7489750"/>
          </a:xfrm>
        </p:grpSpPr>
        <p:pic>
          <p:nvPicPr>
            <p:cNvPr id="1292" name="Screen Shot 2018-10-29 at 4.00.19 PM.png" descr="Screen Shot 2018-10-29 at 4.00.19 PM.png"/>
            <p:cNvPicPr>
              <a:picLocks noChangeAspect="1"/>
            </p:cNvPicPr>
            <p:nvPr/>
          </p:nvPicPr>
          <p:blipFill>
            <a:blip r:embed="rId5">
              <a:extLst/>
            </a:blip>
            <a:stretch>
              <a:fillRect/>
            </a:stretch>
          </p:blipFill>
          <p:spPr>
            <a:xfrm>
              <a:off x="5929479" y="5387808"/>
              <a:ext cx="3751383" cy="2101943"/>
            </a:xfrm>
            <a:prstGeom prst="rect">
              <a:avLst/>
            </a:prstGeom>
            <a:ln w="25400" cap="flat">
              <a:solidFill>
                <a:srgbClr val="000000"/>
              </a:solidFill>
              <a:prstDash val="solid"/>
              <a:miter lim="400000"/>
            </a:ln>
            <a:effectLst/>
          </p:spPr>
        </p:pic>
        <p:pic>
          <p:nvPicPr>
            <p:cNvPr id="1293" name="Screen Shot 2018-10-29 at 4.00.35 PM.png" descr="Screen Shot 2018-10-29 at 4.00.35 PM.png"/>
            <p:cNvPicPr>
              <a:picLocks noChangeAspect="1"/>
            </p:cNvPicPr>
            <p:nvPr/>
          </p:nvPicPr>
          <p:blipFill>
            <a:blip r:embed="rId6">
              <a:extLst/>
            </a:blip>
            <a:stretch>
              <a:fillRect/>
            </a:stretch>
          </p:blipFill>
          <p:spPr>
            <a:xfrm>
              <a:off x="9118794" y="351094"/>
              <a:ext cx="2595006" cy="4086623"/>
            </a:xfrm>
            <a:prstGeom prst="rect">
              <a:avLst/>
            </a:prstGeom>
            <a:ln w="25400" cap="flat">
              <a:solidFill>
                <a:srgbClr val="000000"/>
              </a:solidFill>
              <a:prstDash val="solid"/>
              <a:miter lim="400000"/>
            </a:ln>
            <a:effectLst/>
          </p:spPr>
        </p:pic>
        <p:pic>
          <p:nvPicPr>
            <p:cNvPr id="1294" name="Screen Shot 2018-10-29 at 4.00.54 PM.png" descr="Screen Shot 2018-10-29 at 4.00.54 PM.png"/>
            <p:cNvPicPr>
              <a:picLocks noChangeAspect="1"/>
            </p:cNvPicPr>
            <p:nvPr/>
          </p:nvPicPr>
          <p:blipFill>
            <a:blip r:embed="rId7">
              <a:extLst/>
            </a:blip>
            <a:stretch>
              <a:fillRect/>
            </a:stretch>
          </p:blipFill>
          <p:spPr>
            <a:xfrm>
              <a:off x="2523248" y="0"/>
              <a:ext cx="5325055" cy="4739482"/>
            </a:xfrm>
            <a:prstGeom prst="rect">
              <a:avLst/>
            </a:prstGeom>
            <a:ln w="25400" cap="flat">
              <a:solidFill>
                <a:srgbClr val="000000"/>
              </a:solidFill>
              <a:prstDash val="solid"/>
              <a:miter lim="400000"/>
            </a:ln>
            <a:effectLst/>
          </p:spPr>
        </p:pic>
        <p:sp>
          <p:nvSpPr>
            <p:cNvPr id="1295" name="Line"/>
            <p:cNvSpPr/>
            <p:nvPr/>
          </p:nvSpPr>
          <p:spPr>
            <a:xfrm>
              <a:off x="0" y="4029590"/>
              <a:ext cx="1792281" cy="1"/>
            </a:xfrm>
            <a:prstGeom prst="line">
              <a:avLst/>
            </a:prstGeom>
            <a:noFill/>
            <a:ln w="63500" cap="flat">
              <a:solidFill>
                <a:srgbClr val="000000"/>
              </a:solidFill>
              <a:prstDash val="solid"/>
              <a:miter lim="400000"/>
              <a:tailEnd type="triangle" w="med" len="med"/>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grpSp>
      <p:sp>
        <p:nvSpPr>
          <p:cNvPr id="1297" name="Conv layers can be applied to arbitrarily-sized inputs"/>
          <p:cNvSpPr txBox="1"/>
          <p:nvPr/>
        </p:nvSpPr>
        <p:spPr>
          <a:xfrm>
            <a:off x="2711501" y="11199956"/>
            <a:ext cx="18960998" cy="904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b="0" sz="5000">
                <a:latin typeface="Helvetica Light"/>
                <a:ea typeface="Helvetica Light"/>
                <a:cs typeface="Helvetica Light"/>
                <a:sym typeface="Helvetica Light"/>
              </a:defRPr>
            </a:lvl1pPr>
          </a:lstStyle>
          <a:p>
            <a:pPr/>
            <a:r>
              <a:t>Conv layers can be applied to arbitrarily-sized inputs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96" grpId="1"/>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9" name="Five views on convolutional layers"/>
          <p:cNvSpPr txBox="1"/>
          <p:nvPr>
            <p:ph type="title"/>
          </p:nvPr>
        </p:nvSpPr>
        <p:spPr>
          <a:xfrm>
            <a:off x="3041550" y="-554101"/>
            <a:ext cx="18300900" cy="3016251"/>
          </a:xfrm>
          <a:prstGeom prst="rect">
            <a:avLst/>
          </a:prstGeom>
        </p:spPr>
        <p:txBody>
          <a:bodyPr/>
          <a:lstStyle>
            <a:lvl1pPr>
              <a:defRPr sz="8000">
                <a:latin typeface="+mn-lt"/>
                <a:ea typeface="+mn-ea"/>
                <a:cs typeface="+mn-cs"/>
                <a:sym typeface="Helvetica Neue"/>
              </a:defRPr>
            </a:lvl1pPr>
          </a:lstStyle>
          <a:p>
            <a:pPr/>
            <a:r>
              <a:t>Five views on convolutional layers</a:t>
            </a:r>
          </a:p>
        </p:txBody>
      </p:sp>
      <p:sp>
        <p:nvSpPr>
          <p:cNvPr id="1300" name="Equivariant with translation…"/>
          <p:cNvSpPr txBox="1"/>
          <p:nvPr/>
        </p:nvSpPr>
        <p:spPr>
          <a:xfrm>
            <a:off x="1916224" y="2506157"/>
            <a:ext cx="12447589" cy="1003109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marL="992187" indent="-992187" algn="l">
              <a:spcBef>
                <a:spcPts val="12000"/>
              </a:spcBef>
              <a:buSzPct val="100000"/>
              <a:buAutoNum type="arabicPeriod" startAt="1"/>
              <a:defRPr b="0" sz="5000"/>
            </a:pPr>
            <a:r>
              <a:t>Equivariant with translation</a:t>
            </a:r>
          </a:p>
          <a:p>
            <a:pPr marL="992187" indent="-992187" algn="l">
              <a:spcBef>
                <a:spcPts val="12000"/>
              </a:spcBef>
              <a:buSzPct val="100000"/>
              <a:buAutoNum type="arabicPeriod" startAt="1"/>
              <a:defRPr b="0" sz="5000"/>
            </a:pPr>
            <a:r>
              <a:t>Patch processing</a:t>
            </a:r>
          </a:p>
          <a:p>
            <a:pPr marL="992187" indent="-992187" algn="l">
              <a:spcBef>
                <a:spcPts val="12000"/>
              </a:spcBef>
              <a:buSzPct val="100000"/>
              <a:buAutoNum type="arabicPeriod" startAt="1"/>
              <a:defRPr b="0" sz="5000"/>
            </a:pPr>
            <a:r>
              <a:t>Image filter</a:t>
            </a:r>
          </a:p>
          <a:p>
            <a:pPr marL="992187" indent="-992187" algn="l">
              <a:spcBef>
                <a:spcPts val="12000"/>
              </a:spcBef>
              <a:buSzPct val="100000"/>
              <a:buAutoNum type="arabicPeriod" startAt="1"/>
              <a:defRPr b="0" sz="5000"/>
            </a:pPr>
            <a:r>
              <a:t>Parameter sharing </a:t>
            </a:r>
          </a:p>
          <a:p>
            <a:pPr marL="992187" indent="-992187" algn="l">
              <a:spcBef>
                <a:spcPts val="12000"/>
              </a:spcBef>
              <a:buSzPct val="100000"/>
              <a:buAutoNum type="arabicPeriod" startAt="1"/>
              <a:defRPr b="0" sz="5000"/>
            </a:pPr>
            <a:r>
              <a:t>A way to process variable-sized tensors</a:t>
            </a:r>
          </a:p>
        </p:txBody>
      </p:sp>
      <p:pic>
        <p:nvPicPr>
          <p:cNvPr id="1301" name="f(_texttt_transl.pdf" descr="f(_texttt_transl.pdf"/>
          <p:cNvPicPr>
            <a:picLocks noChangeAspect="1"/>
          </p:cNvPicPr>
          <p:nvPr/>
        </p:nvPicPr>
        <p:blipFill>
          <a:blip r:embed="rId2">
            <a:extLst/>
          </a:blip>
          <a:stretch>
            <a:fillRect/>
          </a:stretch>
        </p:blipFill>
        <p:spPr>
          <a:xfrm>
            <a:off x="11713185" y="2713946"/>
            <a:ext cx="9385787" cy="601863"/>
          </a:xfrm>
          <a:prstGeom prst="rect">
            <a:avLst/>
          </a:prstGeom>
          <a:ln w="12700">
            <a:miter lim="400000"/>
          </a:ln>
        </p:spPr>
      </p:pic>
      <p:pic>
        <p:nvPicPr>
          <p:cNvPr id="1302" name="Screen Shot 2015-06-16 at 10.51.02 PM.png" descr="Screen Shot 2015-06-16 at 10.51.02 PM.png"/>
          <p:cNvPicPr>
            <a:picLocks noChangeAspect="1"/>
          </p:cNvPicPr>
          <p:nvPr/>
        </p:nvPicPr>
        <p:blipFill>
          <a:blip r:embed="rId3">
            <a:extLst/>
          </a:blip>
          <a:stretch>
            <a:fillRect/>
          </a:stretch>
        </p:blipFill>
        <p:spPr>
          <a:xfrm>
            <a:off x="7136289" y="6452161"/>
            <a:ext cx="2114021" cy="2139088"/>
          </a:xfrm>
          <a:prstGeom prst="rect">
            <a:avLst/>
          </a:prstGeom>
          <a:ln w="25400">
            <a:solidFill>
              <a:srgbClr val="000000"/>
            </a:solidFill>
            <a:miter lim="400000"/>
          </a:ln>
        </p:spPr>
      </p:pic>
      <p:grpSp>
        <p:nvGrpSpPr>
          <p:cNvPr id="1361" name="Group"/>
          <p:cNvGrpSpPr/>
          <p:nvPr/>
        </p:nvGrpSpPr>
        <p:grpSpPr>
          <a:xfrm>
            <a:off x="9413106" y="9167072"/>
            <a:ext cx="2717387" cy="2164488"/>
            <a:chOff x="0" y="0"/>
            <a:chExt cx="2717386" cy="2164487"/>
          </a:xfrm>
        </p:grpSpPr>
        <p:grpSp>
          <p:nvGrpSpPr>
            <p:cNvPr id="1309" name="Group"/>
            <p:cNvGrpSpPr/>
            <p:nvPr/>
          </p:nvGrpSpPr>
          <p:grpSpPr>
            <a:xfrm>
              <a:off x="110984" y="104603"/>
              <a:ext cx="2516731" cy="556136"/>
              <a:chOff x="0" y="0"/>
              <a:chExt cx="2516730" cy="556134"/>
            </a:xfrm>
          </p:grpSpPr>
          <p:sp>
            <p:nvSpPr>
              <p:cNvPr id="1303" name="Line"/>
              <p:cNvSpPr/>
              <p:nvPr/>
            </p:nvSpPr>
            <p:spPr>
              <a:xfrm>
                <a:off x="1559" y="0"/>
                <a:ext cx="2515172" cy="290563"/>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1304" name="Line"/>
              <p:cNvSpPr/>
              <p:nvPr/>
            </p:nvSpPr>
            <p:spPr>
              <a:xfrm>
                <a:off x="199" y="279176"/>
                <a:ext cx="2507239" cy="9628"/>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1305" name="Line"/>
              <p:cNvSpPr/>
              <p:nvPr/>
            </p:nvSpPr>
            <p:spPr>
              <a:xfrm flipV="1">
                <a:off x="0" y="281668"/>
                <a:ext cx="2497405" cy="274467"/>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grpSp>
            <p:nvGrpSpPr>
              <p:cNvPr id="1308" name="Group"/>
              <p:cNvGrpSpPr/>
              <p:nvPr/>
            </p:nvGrpSpPr>
            <p:grpSpPr>
              <a:xfrm>
                <a:off x="660205" y="5420"/>
                <a:ext cx="481394" cy="489212"/>
                <a:chOff x="0" y="0"/>
                <a:chExt cx="481392" cy="489211"/>
              </a:xfrm>
            </p:grpSpPr>
            <p:sp>
              <p:nvSpPr>
                <p:cNvPr id="1306" name="Rectangle"/>
                <p:cNvSpPr/>
                <p:nvPr/>
              </p:nvSpPr>
              <p:spPr>
                <a:xfrm>
                  <a:off x="0" y="0"/>
                  <a:ext cx="481393" cy="489212"/>
                </a:xfrm>
                <a:prstGeom prst="rect">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pic>
              <p:nvPicPr>
                <p:cNvPr id="1307" name="mathbf_w.pdf" descr="mathbf_w.pdf"/>
                <p:cNvPicPr>
                  <a:picLocks noChangeAspect="1"/>
                </p:cNvPicPr>
                <p:nvPr/>
              </p:nvPicPr>
              <p:blipFill>
                <a:blip r:embed="rId4">
                  <a:extLst/>
                </a:blip>
                <a:stretch>
                  <a:fillRect/>
                </a:stretch>
              </p:blipFill>
              <p:spPr>
                <a:xfrm>
                  <a:off x="110888" y="185421"/>
                  <a:ext cx="259617" cy="152190"/>
                </a:xfrm>
                <a:prstGeom prst="rect">
                  <a:avLst/>
                </a:prstGeom>
                <a:ln w="12700" cap="flat">
                  <a:noFill/>
                  <a:miter lim="400000"/>
                </a:ln>
                <a:effectLst/>
              </p:spPr>
            </p:pic>
          </p:grpSp>
        </p:grpSp>
        <p:grpSp>
          <p:nvGrpSpPr>
            <p:cNvPr id="1316" name="Group"/>
            <p:cNvGrpSpPr/>
            <p:nvPr/>
          </p:nvGrpSpPr>
          <p:grpSpPr>
            <a:xfrm>
              <a:off x="110984" y="381974"/>
              <a:ext cx="2516731" cy="556136"/>
              <a:chOff x="0" y="0"/>
              <a:chExt cx="2516730" cy="556134"/>
            </a:xfrm>
          </p:grpSpPr>
          <p:sp>
            <p:nvSpPr>
              <p:cNvPr id="1310" name="Line"/>
              <p:cNvSpPr/>
              <p:nvPr/>
            </p:nvSpPr>
            <p:spPr>
              <a:xfrm>
                <a:off x="1559" y="0"/>
                <a:ext cx="2515172" cy="290563"/>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1311" name="Line"/>
              <p:cNvSpPr/>
              <p:nvPr/>
            </p:nvSpPr>
            <p:spPr>
              <a:xfrm>
                <a:off x="199" y="279176"/>
                <a:ext cx="2507239" cy="9628"/>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1312" name="Line"/>
              <p:cNvSpPr/>
              <p:nvPr/>
            </p:nvSpPr>
            <p:spPr>
              <a:xfrm flipV="1">
                <a:off x="0" y="281668"/>
                <a:ext cx="2497405" cy="274467"/>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grpSp>
            <p:nvGrpSpPr>
              <p:cNvPr id="1315" name="Group"/>
              <p:cNvGrpSpPr/>
              <p:nvPr/>
            </p:nvGrpSpPr>
            <p:grpSpPr>
              <a:xfrm>
                <a:off x="660205" y="5420"/>
                <a:ext cx="481394" cy="489212"/>
                <a:chOff x="0" y="0"/>
                <a:chExt cx="481392" cy="489211"/>
              </a:xfrm>
            </p:grpSpPr>
            <p:sp>
              <p:nvSpPr>
                <p:cNvPr id="1313" name="Rectangle"/>
                <p:cNvSpPr/>
                <p:nvPr/>
              </p:nvSpPr>
              <p:spPr>
                <a:xfrm>
                  <a:off x="0" y="0"/>
                  <a:ext cx="481393" cy="489212"/>
                </a:xfrm>
                <a:prstGeom prst="rect">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pic>
              <p:nvPicPr>
                <p:cNvPr id="1314" name="mathbf_w.pdf" descr="mathbf_w.pdf"/>
                <p:cNvPicPr>
                  <a:picLocks noChangeAspect="1"/>
                </p:cNvPicPr>
                <p:nvPr/>
              </p:nvPicPr>
              <p:blipFill>
                <a:blip r:embed="rId4">
                  <a:extLst/>
                </a:blip>
                <a:stretch>
                  <a:fillRect/>
                </a:stretch>
              </p:blipFill>
              <p:spPr>
                <a:xfrm>
                  <a:off x="110888" y="185421"/>
                  <a:ext cx="259617" cy="152190"/>
                </a:xfrm>
                <a:prstGeom prst="rect">
                  <a:avLst/>
                </a:prstGeom>
                <a:ln w="12700" cap="flat">
                  <a:noFill/>
                  <a:miter lim="400000"/>
                </a:ln>
                <a:effectLst/>
              </p:spPr>
            </p:pic>
          </p:grpSp>
        </p:grpSp>
        <p:grpSp>
          <p:nvGrpSpPr>
            <p:cNvPr id="1323" name="Group"/>
            <p:cNvGrpSpPr/>
            <p:nvPr/>
          </p:nvGrpSpPr>
          <p:grpSpPr>
            <a:xfrm>
              <a:off x="110984" y="644003"/>
              <a:ext cx="2516731" cy="556136"/>
              <a:chOff x="0" y="0"/>
              <a:chExt cx="2516730" cy="556134"/>
            </a:xfrm>
          </p:grpSpPr>
          <p:sp>
            <p:nvSpPr>
              <p:cNvPr id="1317" name="Line"/>
              <p:cNvSpPr/>
              <p:nvPr/>
            </p:nvSpPr>
            <p:spPr>
              <a:xfrm>
                <a:off x="1559" y="0"/>
                <a:ext cx="2515172" cy="290563"/>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1318" name="Line"/>
              <p:cNvSpPr/>
              <p:nvPr/>
            </p:nvSpPr>
            <p:spPr>
              <a:xfrm>
                <a:off x="199" y="279176"/>
                <a:ext cx="2507239" cy="9628"/>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1319" name="Line"/>
              <p:cNvSpPr/>
              <p:nvPr/>
            </p:nvSpPr>
            <p:spPr>
              <a:xfrm flipV="1">
                <a:off x="0" y="281668"/>
                <a:ext cx="2497405" cy="274467"/>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grpSp>
            <p:nvGrpSpPr>
              <p:cNvPr id="1322" name="Group"/>
              <p:cNvGrpSpPr/>
              <p:nvPr/>
            </p:nvGrpSpPr>
            <p:grpSpPr>
              <a:xfrm>
                <a:off x="660205" y="5420"/>
                <a:ext cx="481394" cy="489212"/>
                <a:chOff x="0" y="0"/>
                <a:chExt cx="481392" cy="489211"/>
              </a:xfrm>
            </p:grpSpPr>
            <p:sp>
              <p:nvSpPr>
                <p:cNvPr id="1320" name="Rectangle"/>
                <p:cNvSpPr/>
                <p:nvPr/>
              </p:nvSpPr>
              <p:spPr>
                <a:xfrm>
                  <a:off x="0" y="0"/>
                  <a:ext cx="481393" cy="489212"/>
                </a:xfrm>
                <a:prstGeom prst="rect">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pic>
              <p:nvPicPr>
                <p:cNvPr id="1321" name="mathbf_w.pdf" descr="mathbf_w.pdf"/>
                <p:cNvPicPr>
                  <a:picLocks noChangeAspect="1"/>
                </p:cNvPicPr>
                <p:nvPr/>
              </p:nvPicPr>
              <p:blipFill>
                <a:blip r:embed="rId4">
                  <a:extLst/>
                </a:blip>
                <a:stretch>
                  <a:fillRect/>
                </a:stretch>
              </p:blipFill>
              <p:spPr>
                <a:xfrm>
                  <a:off x="110888" y="185421"/>
                  <a:ext cx="259617" cy="152190"/>
                </a:xfrm>
                <a:prstGeom prst="rect">
                  <a:avLst/>
                </a:prstGeom>
                <a:ln w="12700" cap="flat">
                  <a:noFill/>
                  <a:miter lim="400000"/>
                </a:ln>
                <a:effectLst/>
              </p:spPr>
            </p:pic>
          </p:grpSp>
        </p:grpSp>
        <p:grpSp>
          <p:nvGrpSpPr>
            <p:cNvPr id="1330" name="Group"/>
            <p:cNvGrpSpPr/>
            <p:nvPr/>
          </p:nvGrpSpPr>
          <p:grpSpPr>
            <a:xfrm>
              <a:off x="110984" y="947591"/>
              <a:ext cx="2516731" cy="556136"/>
              <a:chOff x="0" y="0"/>
              <a:chExt cx="2516730" cy="556134"/>
            </a:xfrm>
          </p:grpSpPr>
          <p:sp>
            <p:nvSpPr>
              <p:cNvPr id="1324" name="Line"/>
              <p:cNvSpPr/>
              <p:nvPr/>
            </p:nvSpPr>
            <p:spPr>
              <a:xfrm>
                <a:off x="1559" y="0"/>
                <a:ext cx="2515172" cy="290563"/>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1325" name="Line"/>
              <p:cNvSpPr/>
              <p:nvPr/>
            </p:nvSpPr>
            <p:spPr>
              <a:xfrm>
                <a:off x="199" y="279176"/>
                <a:ext cx="2507239" cy="9628"/>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1326" name="Line"/>
              <p:cNvSpPr/>
              <p:nvPr/>
            </p:nvSpPr>
            <p:spPr>
              <a:xfrm flipV="1">
                <a:off x="0" y="281668"/>
                <a:ext cx="2497405" cy="274467"/>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grpSp>
            <p:nvGrpSpPr>
              <p:cNvPr id="1329" name="Group"/>
              <p:cNvGrpSpPr/>
              <p:nvPr/>
            </p:nvGrpSpPr>
            <p:grpSpPr>
              <a:xfrm>
                <a:off x="660205" y="5420"/>
                <a:ext cx="481394" cy="489212"/>
                <a:chOff x="0" y="0"/>
                <a:chExt cx="481392" cy="489211"/>
              </a:xfrm>
            </p:grpSpPr>
            <p:sp>
              <p:nvSpPr>
                <p:cNvPr id="1327" name="Rectangle"/>
                <p:cNvSpPr/>
                <p:nvPr/>
              </p:nvSpPr>
              <p:spPr>
                <a:xfrm>
                  <a:off x="0" y="0"/>
                  <a:ext cx="481393" cy="489212"/>
                </a:xfrm>
                <a:prstGeom prst="rect">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pic>
              <p:nvPicPr>
                <p:cNvPr id="1328" name="mathbf_w.pdf" descr="mathbf_w.pdf"/>
                <p:cNvPicPr>
                  <a:picLocks noChangeAspect="1"/>
                </p:cNvPicPr>
                <p:nvPr/>
              </p:nvPicPr>
              <p:blipFill>
                <a:blip r:embed="rId4">
                  <a:extLst/>
                </a:blip>
                <a:stretch>
                  <a:fillRect/>
                </a:stretch>
              </p:blipFill>
              <p:spPr>
                <a:xfrm>
                  <a:off x="110888" y="185421"/>
                  <a:ext cx="259617" cy="152190"/>
                </a:xfrm>
                <a:prstGeom prst="rect">
                  <a:avLst/>
                </a:prstGeom>
                <a:ln w="12700" cap="flat">
                  <a:noFill/>
                  <a:miter lim="400000"/>
                </a:ln>
                <a:effectLst/>
              </p:spPr>
            </p:pic>
          </p:grpSp>
        </p:grpSp>
        <p:grpSp>
          <p:nvGrpSpPr>
            <p:cNvPr id="1337" name="Group"/>
            <p:cNvGrpSpPr/>
            <p:nvPr/>
          </p:nvGrpSpPr>
          <p:grpSpPr>
            <a:xfrm>
              <a:off x="110984" y="1246788"/>
              <a:ext cx="2516731" cy="556136"/>
              <a:chOff x="0" y="0"/>
              <a:chExt cx="2516730" cy="556134"/>
            </a:xfrm>
          </p:grpSpPr>
          <p:sp>
            <p:nvSpPr>
              <p:cNvPr id="1331" name="Line"/>
              <p:cNvSpPr/>
              <p:nvPr/>
            </p:nvSpPr>
            <p:spPr>
              <a:xfrm>
                <a:off x="1559" y="0"/>
                <a:ext cx="2515172" cy="290563"/>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1332" name="Line"/>
              <p:cNvSpPr/>
              <p:nvPr/>
            </p:nvSpPr>
            <p:spPr>
              <a:xfrm>
                <a:off x="199" y="279176"/>
                <a:ext cx="2507239" cy="9628"/>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1333" name="Line"/>
              <p:cNvSpPr/>
              <p:nvPr/>
            </p:nvSpPr>
            <p:spPr>
              <a:xfrm flipV="1">
                <a:off x="0" y="281668"/>
                <a:ext cx="2497405" cy="274467"/>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grpSp>
            <p:nvGrpSpPr>
              <p:cNvPr id="1336" name="Group"/>
              <p:cNvGrpSpPr/>
              <p:nvPr/>
            </p:nvGrpSpPr>
            <p:grpSpPr>
              <a:xfrm>
                <a:off x="660205" y="5420"/>
                <a:ext cx="481394" cy="489212"/>
                <a:chOff x="0" y="0"/>
                <a:chExt cx="481392" cy="489211"/>
              </a:xfrm>
            </p:grpSpPr>
            <p:sp>
              <p:nvSpPr>
                <p:cNvPr id="1334" name="Rectangle"/>
                <p:cNvSpPr/>
                <p:nvPr/>
              </p:nvSpPr>
              <p:spPr>
                <a:xfrm>
                  <a:off x="0" y="0"/>
                  <a:ext cx="481393" cy="489212"/>
                </a:xfrm>
                <a:prstGeom prst="rect">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pic>
              <p:nvPicPr>
                <p:cNvPr id="1335" name="mathbf_w.pdf" descr="mathbf_w.pdf"/>
                <p:cNvPicPr>
                  <a:picLocks noChangeAspect="1"/>
                </p:cNvPicPr>
                <p:nvPr/>
              </p:nvPicPr>
              <p:blipFill>
                <a:blip r:embed="rId4">
                  <a:extLst/>
                </a:blip>
                <a:stretch>
                  <a:fillRect/>
                </a:stretch>
              </p:blipFill>
              <p:spPr>
                <a:xfrm>
                  <a:off x="110888" y="185421"/>
                  <a:ext cx="259617" cy="152190"/>
                </a:xfrm>
                <a:prstGeom prst="rect">
                  <a:avLst/>
                </a:prstGeom>
                <a:ln w="12700" cap="flat">
                  <a:noFill/>
                  <a:miter lim="400000"/>
                </a:ln>
                <a:effectLst/>
              </p:spPr>
            </p:pic>
          </p:grpSp>
        </p:grpSp>
        <p:grpSp>
          <p:nvGrpSpPr>
            <p:cNvPr id="1344" name="Group"/>
            <p:cNvGrpSpPr/>
            <p:nvPr/>
          </p:nvGrpSpPr>
          <p:grpSpPr>
            <a:xfrm>
              <a:off x="110984" y="1526268"/>
              <a:ext cx="2516731" cy="556136"/>
              <a:chOff x="0" y="0"/>
              <a:chExt cx="2516730" cy="556134"/>
            </a:xfrm>
          </p:grpSpPr>
          <p:sp>
            <p:nvSpPr>
              <p:cNvPr id="1338" name="Line"/>
              <p:cNvSpPr/>
              <p:nvPr/>
            </p:nvSpPr>
            <p:spPr>
              <a:xfrm>
                <a:off x="1559" y="0"/>
                <a:ext cx="2515172" cy="290563"/>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1339" name="Line"/>
              <p:cNvSpPr/>
              <p:nvPr/>
            </p:nvSpPr>
            <p:spPr>
              <a:xfrm>
                <a:off x="199" y="279176"/>
                <a:ext cx="2507239" cy="9628"/>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1340" name="Line"/>
              <p:cNvSpPr/>
              <p:nvPr/>
            </p:nvSpPr>
            <p:spPr>
              <a:xfrm flipV="1">
                <a:off x="0" y="281668"/>
                <a:ext cx="2497405" cy="274467"/>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grpSp>
            <p:nvGrpSpPr>
              <p:cNvPr id="1343" name="Group"/>
              <p:cNvGrpSpPr/>
              <p:nvPr/>
            </p:nvGrpSpPr>
            <p:grpSpPr>
              <a:xfrm>
                <a:off x="660205" y="5420"/>
                <a:ext cx="481394" cy="489212"/>
                <a:chOff x="0" y="0"/>
                <a:chExt cx="481392" cy="489211"/>
              </a:xfrm>
            </p:grpSpPr>
            <p:sp>
              <p:nvSpPr>
                <p:cNvPr id="1341" name="Rectangle"/>
                <p:cNvSpPr/>
                <p:nvPr/>
              </p:nvSpPr>
              <p:spPr>
                <a:xfrm>
                  <a:off x="0" y="0"/>
                  <a:ext cx="481393" cy="489212"/>
                </a:xfrm>
                <a:prstGeom prst="rect">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pic>
              <p:nvPicPr>
                <p:cNvPr id="1342" name="mathbf_w.pdf" descr="mathbf_w.pdf"/>
                <p:cNvPicPr>
                  <a:picLocks noChangeAspect="1"/>
                </p:cNvPicPr>
                <p:nvPr/>
              </p:nvPicPr>
              <p:blipFill>
                <a:blip r:embed="rId4">
                  <a:extLst/>
                </a:blip>
                <a:stretch>
                  <a:fillRect/>
                </a:stretch>
              </p:blipFill>
              <p:spPr>
                <a:xfrm>
                  <a:off x="110888" y="185421"/>
                  <a:ext cx="259617" cy="152190"/>
                </a:xfrm>
                <a:prstGeom prst="rect">
                  <a:avLst/>
                </a:prstGeom>
                <a:ln w="12700" cap="flat">
                  <a:noFill/>
                  <a:miter lim="400000"/>
                </a:ln>
                <a:effectLst/>
              </p:spPr>
            </p:pic>
          </p:grpSp>
        </p:grpSp>
        <p:sp>
          <p:nvSpPr>
            <p:cNvPr id="1345" name="Circle"/>
            <p:cNvSpPr/>
            <p:nvPr/>
          </p:nvSpPr>
          <p:spPr>
            <a:xfrm>
              <a:off x="349" y="0"/>
              <a:ext cx="206384" cy="206383"/>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1346" name="Circle"/>
            <p:cNvSpPr/>
            <p:nvPr/>
          </p:nvSpPr>
          <p:spPr>
            <a:xfrm>
              <a:off x="0" y="279479"/>
              <a:ext cx="206383" cy="206384"/>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1347" name="Circle"/>
            <p:cNvSpPr/>
            <p:nvPr/>
          </p:nvSpPr>
          <p:spPr>
            <a:xfrm>
              <a:off x="0" y="558959"/>
              <a:ext cx="206383" cy="206384"/>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1348" name="Circle"/>
            <p:cNvSpPr/>
            <p:nvPr/>
          </p:nvSpPr>
          <p:spPr>
            <a:xfrm>
              <a:off x="0" y="838439"/>
              <a:ext cx="206383" cy="206384"/>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1349" name="Circle"/>
            <p:cNvSpPr/>
            <p:nvPr/>
          </p:nvSpPr>
          <p:spPr>
            <a:xfrm>
              <a:off x="0" y="1117919"/>
              <a:ext cx="206383" cy="206384"/>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1350" name="Circle"/>
            <p:cNvSpPr/>
            <p:nvPr/>
          </p:nvSpPr>
          <p:spPr>
            <a:xfrm>
              <a:off x="0" y="1397399"/>
              <a:ext cx="206383" cy="206383"/>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1351" name="Circle"/>
            <p:cNvSpPr/>
            <p:nvPr/>
          </p:nvSpPr>
          <p:spPr>
            <a:xfrm>
              <a:off x="0" y="1676879"/>
              <a:ext cx="206383" cy="206383"/>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1352" name="Circle"/>
            <p:cNvSpPr/>
            <p:nvPr/>
          </p:nvSpPr>
          <p:spPr>
            <a:xfrm>
              <a:off x="0" y="1956358"/>
              <a:ext cx="206383" cy="206384"/>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1353" name="Circle"/>
            <p:cNvSpPr/>
            <p:nvPr/>
          </p:nvSpPr>
          <p:spPr>
            <a:xfrm>
              <a:off x="2511003" y="1745"/>
              <a:ext cx="206384" cy="206384"/>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1354" name="Circle"/>
            <p:cNvSpPr/>
            <p:nvPr/>
          </p:nvSpPr>
          <p:spPr>
            <a:xfrm>
              <a:off x="2510653" y="281225"/>
              <a:ext cx="206384" cy="206384"/>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1355" name="Circle"/>
            <p:cNvSpPr/>
            <p:nvPr/>
          </p:nvSpPr>
          <p:spPr>
            <a:xfrm>
              <a:off x="2510653" y="560705"/>
              <a:ext cx="206384" cy="206383"/>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1356" name="Circle"/>
            <p:cNvSpPr/>
            <p:nvPr/>
          </p:nvSpPr>
          <p:spPr>
            <a:xfrm>
              <a:off x="2510653" y="840184"/>
              <a:ext cx="206384" cy="206384"/>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1357" name="Circle"/>
            <p:cNvSpPr/>
            <p:nvPr/>
          </p:nvSpPr>
          <p:spPr>
            <a:xfrm>
              <a:off x="2510653" y="1119664"/>
              <a:ext cx="206384" cy="206384"/>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1358" name="Circle"/>
            <p:cNvSpPr/>
            <p:nvPr/>
          </p:nvSpPr>
          <p:spPr>
            <a:xfrm>
              <a:off x="2510653" y="1399144"/>
              <a:ext cx="206384" cy="206384"/>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1359" name="Circle"/>
            <p:cNvSpPr/>
            <p:nvPr/>
          </p:nvSpPr>
          <p:spPr>
            <a:xfrm>
              <a:off x="2510653" y="1678624"/>
              <a:ext cx="206384" cy="206384"/>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1360" name="Circle"/>
            <p:cNvSpPr/>
            <p:nvPr/>
          </p:nvSpPr>
          <p:spPr>
            <a:xfrm>
              <a:off x="2510653" y="1958104"/>
              <a:ext cx="206384" cy="206384"/>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0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300">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2" fill="hold">
                                  <p:stCondLst>
                                    <p:cond delay="0"/>
                                  </p:stCondLst>
                                  <p:iterate type="el" backwards="0">
                                    <p:tmAbs val="0"/>
                                  </p:iterate>
                                  <p:childTnLst>
                                    <p:set>
                                      <p:cBhvr>
                                        <p:cTn id="11" fill="hold"/>
                                        <p:tgtEl>
                                          <p:spTgt spid="130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1" fill="hold">
                                  <p:stCondLst>
                                    <p:cond delay="0"/>
                                  </p:stCondLst>
                                  <p:iterate type="el" backwards="0">
                                    <p:tmAbs val="0"/>
                                  </p:iterate>
                                  <p:childTnLst>
                                    <p:set>
                                      <p:cBhvr>
                                        <p:cTn id="15" fill="hold"/>
                                        <p:tgtEl>
                                          <p:spTgt spid="1300">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0" presetID="1" grpId="1" fill="hold">
                                  <p:stCondLst>
                                    <p:cond delay="0"/>
                                  </p:stCondLst>
                                  <p:iterate type="el" backwards="0">
                                    <p:tmAbs val="0"/>
                                  </p:iterate>
                                  <p:childTnLst>
                                    <p:set>
                                      <p:cBhvr>
                                        <p:cTn id="19" fill="hold"/>
                                        <p:tgtEl>
                                          <p:spTgt spid="1300">
                                            <p:txEl>
                                              <p:pRg st="2" end="2"/>
                                            </p:txEl>
                                          </p:spTgt>
                                        </p:tgtEl>
                                        <p:attrNameLst>
                                          <p:attrName>style.visibility</p:attrName>
                                        </p:attrNameLst>
                                      </p:cBhvr>
                                      <p:to>
                                        <p:strVal val="visible"/>
                                      </p:to>
                                    </p:set>
                                  </p:childTnLst>
                                </p:cTn>
                              </p:par>
                            </p:childTnLst>
                          </p:cTn>
                        </p:par>
                        <p:par>
                          <p:cTn id="20" fill="hold">
                            <p:stCondLst>
                              <p:cond delay="0"/>
                            </p:stCondLst>
                            <p:childTnLst>
                              <p:par>
                                <p:cTn id="21" presetClass="entr" nodeType="afterEffect" presetSubtype="0" presetID="1" grpId="3" fill="hold">
                                  <p:stCondLst>
                                    <p:cond delay="0"/>
                                  </p:stCondLst>
                                  <p:iterate type="el" backwards="0">
                                    <p:tmAbs val="0"/>
                                  </p:iterate>
                                  <p:childTnLst>
                                    <p:set>
                                      <p:cBhvr>
                                        <p:cTn id="22" fill="hold"/>
                                        <p:tgtEl>
                                          <p:spTgt spid="130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1" fill="hold">
                                  <p:stCondLst>
                                    <p:cond delay="0"/>
                                  </p:stCondLst>
                                  <p:iterate type="el" backwards="0">
                                    <p:tmAbs val="0"/>
                                  </p:iterate>
                                  <p:childTnLst>
                                    <p:set>
                                      <p:cBhvr>
                                        <p:cTn id="26" fill="hold"/>
                                        <p:tgtEl>
                                          <p:spTgt spid="1300">
                                            <p:txEl>
                                              <p:pRg st="3" end="3"/>
                                            </p:txEl>
                                          </p:spTgt>
                                        </p:tgtEl>
                                        <p:attrNameLst>
                                          <p:attrName>style.visibility</p:attrName>
                                        </p:attrNameLst>
                                      </p:cBhvr>
                                      <p:to>
                                        <p:strVal val="visible"/>
                                      </p:to>
                                    </p:set>
                                  </p:childTnLst>
                                </p:cTn>
                              </p:par>
                            </p:childTnLst>
                          </p:cTn>
                        </p:par>
                        <p:par>
                          <p:cTn id="27" fill="hold">
                            <p:stCondLst>
                              <p:cond delay="0"/>
                            </p:stCondLst>
                            <p:childTnLst>
                              <p:par>
                                <p:cTn id="28" presetClass="entr" nodeType="afterEffect" presetSubtype="0" presetID="1" grpId="4" fill="hold">
                                  <p:stCondLst>
                                    <p:cond delay="0"/>
                                  </p:stCondLst>
                                  <p:iterate type="el" backwards="0">
                                    <p:tmAbs val="0"/>
                                  </p:iterate>
                                  <p:childTnLst>
                                    <p:set>
                                      <p:cBhvr>
                                        <p:cTn id="29" fill="hold"/>
                                        <p:tgtEl>
                                          <p:spTgt spid="136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0" presetID="1" grpId="1" fill="hold">
                                  <p:stCondLst>
                                    <p:cond delay="0"/>
                                  </p:stCondLst>
                                  <p:iterate type="el" backwards="0">
                                    <p:tmAbs val="0"/>
                                  </p:iterate>
                                  <p:childTnLst>
                                    <p:set>
                                      <p:cBhvr>
                                        <p:cTn id="33" fill="hold"/>
                                        <p:tgtEl>
                                          <p:spTgt spid="1300">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00" grpId="1"/>
      <p:bldP build="whole" bldLvl="1" animBg="1" rev="0" advAuto="0" spid="1302" grpId="3"/>
      <p:bldP build="whole" bldLvl="1" animBg="1" rev="0" advAuto="0" spid="1361" grpId="4"/>
      <p:bldP build="whole" bldLvl="1" animBg="1" rev="0" advAuto="0" spid="1301" grpId="2"/>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4" name="10. CNNs and Spatial Processing"/>
          <p:cNvSpPr txBox="1"/>
          <p:nvPr>
            <p:ph type="title"/>
          </p:nvPr>
        </p:nvSpPr>
        <p:spPr>
          <a:prstGeom prst="rect">
            <a:avLst/>
          </a:prstGeom>
        </p:spPr>
        <p:txBody>
          <a:bodyPr/>
          <a:lstStyle>
            <a:lvl1pPr>
              <a:defRPr sz="10000">
                <a:latin typeface="Avenir Book"/>
                <a:ea typeface="Avenir Book"/>
                <a:cs typeface="Avenir Book"/>
                <a:sym typeface="Avenir Book"/>
              </a:defRPr>
            </a:lvl1pPr>
          </a:lstStyle>
          <a:p>
            <a:pPr/>
            <a:r>
              <a:t>10. CNNs and Spatial Processing</a:t>
            </a:r>
          </a:p>
        </p:txBody>
      </p:sp>
      <p:sp>
        <p:nvSpPr>
          <p:cNvPr id="375" name="How to use deep nets for images…"/>
          <p:cNvSpPr txBox="1"/>
          <p:nvPr>
            <p:ph type="body" idx="1"/>
          </p:nvPr>
        </p:nvSpPr>
        <p:spPr>
          <a:xfrm>
            <a:off x="1689100" y="2867711"/>
            <a:ext cx="21005800" cy="9296401"/>
          </a:xfrm>
          <a:prstGeom prst="rect">
            <a:avLst/>
          </a:prstGeom>
        </p:spPr>
        <p:txBody>
          <a:bodyPr/>
          <a:lstStyle/>
          <a:p>
            <a:pPr>
              <a:buSzPct val="100000"/>
              <a:defRPr>
                <a:latin typeface="Avenir Book"/>
                <a:ea typeface="Avenir Book"/>
                <a:cs typeface="Avenir Book"/>
                <a:sym typeface="Avenir Book"/>
              </a:defRPr>
            </a:pPr>
            <a:r>
              <a:t>How to use deep nets for images</a:t>
            </a:r>
          </a:p>
          <a:p>
            <a:pPr>
              <a:buSzPct val="100000"/>
              <a:defRPr>
                <a:latin typeface="Avenir Book"/>
                <a:ea typeface="Avenir Book"/>
                <a:cs typeface="Avenir Book"/>
                <a:sym typeface="Avenir Book"/>
              </a:defRPr>
            </a:pPr>
            <a:r>
              <a:t>New layer types: convolutional, pooling</a:t>
            </a:r>
          </a:p>
          <a:p>
            <a:pPr>
              <a:buSzPct val="100000"/>
              <a:defRPr>
                <a:latin typeface="Avenir Book"/>
                <a:ea typeface="Avenir Book"/>
                <a:cs typeface="Avenir Book"/>
                <a:sym typeface="Avenir Book"/>
              </a:defRPr>
            </a:pPr>
            <a:r>
              <a:t>Feature maps and multichannel representations</a:t>
            </a:r>
          </a:p>
          <a:p>
            <a:pPr>
              <a:buSzPct val="100000"/>
              <a:defRPr>
                <a:latin typeface="Avenir Book"/>
                <a:ea typeface="Avenir Book"/>
                <a:cs typeface="Avenir Book"/>
                <a:sym typeface="Avenir Book"/>
              </a:defRPr>
            </a:pPr>
            <a:r>
              <a:t>Popular architectures: Alexnet, VGG, Resnets</a:t>
            </a:r>
          </a:p>
          <a:p>
            <a:pPr>
              <a:buSzPct val="100000"/>
              <a:defRPr>
                <a:latin typeface="Avenir Book"/>
                <a:ea typeface="Avenir Book"/>
                <a:cs typeface="Avenir Book"/>
                <a:sym typeface="Avenir Book"/>
              </a:defRPr>
            </a:pPr>
            <a:r>
              <a:t>Getting to know learned filters</a:t>
            </a:r>
          </a:p>
          <a:p>
            <a:pPr>
              <a:buSzPct val="100000"/>
              <a:defRPr>
                <a:latin typeface="Avenir Book"/>
                <a:ea typeface="Avenir Book"/>
                <a:cs typeface="Avenir Book"/>
                <a:sym typeface="Avenir Book"/>
              </a:defRPr>
            </a:pPr>
            <a:r>
              <a:t>Unit visualization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7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7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7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37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37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375">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375">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5"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3" name="What if we have color?"/>
          <p:cNvSpPr txBox="1"/>
          <p:nvPr>
            <p:ph type="ctrTitle"/>
          </p:nvPr>
        </p:nvSpPr>
        <p:spPr>
          <a:prstGeom prst="rect">
            <a:avLst/>
          </a:prstGeom>
        </p:spPr>
        <p:txBody>
          <a:bodyPr/>
          <a:lstStyle/>
          <a:p>
            <a:pPr/>
            <a:r>
              <a:t>What if we have color?</a:t>
            </a:r>
          </a:p>
        </p:txBody>
      </p:sp>
      <p:sp>
        <p:nvSpPr>
          <p:cNvPr id="1364" name="(aka multiple input channels?)"/>
          <p:cNvSpPr txBox="1"/>
          <p:nvPr>
            <p:ph type="subTitle" sz="quarter" idx="1"/>
          </p:nvPr>
        </p:nvSpPr>
        <p:spPr>
          <a:xfrm>
            <a:off x="4833937" y="7483871"/>
            <a:ext cx="14716126" cy="1589486"/>
          </a:xfrm>
          <a:prstGeom prst="rect">
            <a:avLst/>
          </a:prstGeom>
        </p:spPr>
        <p:txBody>
          <a:bodyPr/>
          <a:lstStyle/>
          <a:p>
            <a:pPr/>
            <a:r>
              <a:t>(aka multiple input channels?)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6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64" grpId="1"/>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6" name="Circle"/>
          <p:cNvSpPr/>
          <p:nvPr/>
        </p:nvSpPr>
        <p:spPr>
          <a:xfrm>
            <a:off x="3183017" y="4826831"/>
            <a:ext cx="465007" cy="465006"/>
          </a:xfrm>
          <a:prstGeom prst="ellipse">
            <a:avLst/>
          </a:prstGeom>
          <a:solidFill>
            <a:schemeClr val="accent1">
              <a:lumOff val="16847"/>
            </a:schemeClr>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367" name="Circle"/>
          <p:cNvSpPr/>
          <p:nvPr/>
        </p:nvSpPr>
        <p:spPr>
          <a:xfrm>
            <a:off x="3182229" y="5456532"/>
            <a:ext cx="465007" cy="465007"/>
          </a:xfrm>
          <a:prstGeom prst="ellipse">
            <a:avLst/>
          </a:prstGeom>
          <a:solidFill>
            <a:schemeClr val="accent1">
              <a:hueOff val="114395"/>
              <a:lumOff val="-24975"/>
            </a:schemeClr>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368" name="Circle"/>
          <p:cNvSpPr/>
          <p:nvPr/>
        </p:nvSpPr>
        <p:spPr>
          <a:xfrm>
            <a:off x="3182229" y="6086234"/>
            <a:ext cx="465007" cy="465006"/>
          </a:xfrm>
          <a:prstGeom prst="ellipse">
            <a:avLst/>
          </a:prstGeom>
          <a:solidFill>
            <a:schemeClr val="accent1">
              <a:lumOff val="-13575"/>
            </a:schemeClr>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369" name="Circle"/>
          <p:cNvSpPr/>
          <p:nvPr/>
        </p:nvSpPr>
        <p:spPr>
          <a:xfrm>
            <a:off x="3182229" y="6715935"/>
            <a:ext cx="465007" cy="465006"/>
          </a:xfrm>
          <a:prstGeom prst="ellipse">
            <a:avLst/>
          </a:prstGeom>
          <a:solidFill>
            <a:schemeClr val="accent1">
              <a:lumOff val="16847"/>
            </a:schemeClr>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370" name="Circle"/>
          <p:cNvSpPr/>
          <p:nvPr/>
        </p:nvSpPr>
        <p:spPr>
          <a:xfrm>
            <a:off x="3182229" y="7345638"/>
            <a:ext cx="465007" cy="465006"/>
          </a:xfrm>
          <a:prstGeom prst="ellipse">
            <a:avLst/>
          </a:prstGeom>
          <a:solidFill>
            <a:schemeClr val="accent1">
              <a:hueOff val="114395"/>
              <a:lumOff val="-24975"/>
            </a:schemeClr>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371" name="Circle"/>
          <p:cNvSpPr/>
          <p:nvPr/>
        </p:nvSpPr>
        <p:spPr>
          <a:xfrm>
            <a:off x="3182229" y="7975339"/>
            <a:ext cx="465007" cy="465006"/>
          </a:xfrm>
          <a:prstGeom prst="ellipse">
            <a:avLst/>
          </a:prstGeom>
          <a:solidFill>
            <a:schemeClr val="accent1">
              <a:hueOff val="114395"/>
              <a:lumOff val="-24975"/>
            </a:schemeClr>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372" name="Circle"/>
          <p:cNvSpPr/>
          <p:nvPr/>
        </p:nvSpPr>
        <p:spPr>
          <a:xfrm>
            <a:off x="3182229" y="8605041"/>
            <a:ext cx="465007" cy="465006"/>
          </a:xfrm>
          <a:prstGeom prst="ellipse">
            <a:avLst/>
          </a:prstGeom>
          <a:solidFill>
            <a:schemeClr val="accent1">
              <a:hueOff val="114395"/>
              <a:lumOff val="-24975"/>
            </a:schemeClr>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373" name="Circle"/>
          <p:cNvSpPr/>
          <p:nvPr/>
        </p:nvSpPr>
        <p:spPr>
          <a:xfrm>
            <a:off x="3182229" y="9234742"/>
            <a:ext cx="465007" cy="465006"/>
          </a:xfrm>
          <a:prstGeom prst="ellipse">
            <a:avLst/>
          </a:prstGeom>
          <a:solidFill>
            <a:schemeClr val="accent1">
              <a:lumOff val="16847"/>
            </a:schemeClr>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374" name="Circle"/>
          <p:cNvSpPr/>
          <p:nvPr/>
        </p:nvSpPr>
        <p:spPr>
          <a:xfrm>
            <a:off x="2469213" y="4830764"/>
            <a:ext cx="465006" cy="465006"/>
          </a:xfrm>
          <a:prstGeom prst="ellipse">
            <a:avLst/>
          </a:prstGeom>
          <a:solidFill>
            <a:schemeClr val="accent3"/>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375" name="Circle"/>
          <p:cNvSpPr/>
          <p:nvPr/>
        </p:nvSpPr>
        <p:spPr>
          <a:xfrm>
            <a:off x="2468425" y="5460465"/>
            <a:ext cx="465006" cy="465007"/>
          </a:xfrm>
          <a:prstGeom prst="ellipse">
            <a:avLst/>
          </a:prstGeom>
          <a:solidFill>
            <a:schemeClr val="accent3">
              <a:hueOff val="914337"/>
              <a:satOff val="31515"/>
              <a:lumOff val="-30790"/>
            </a:schemeClr>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376" name="Circle"/>
          <p:cNvSpPr/>
          <p:nvPr/>
        </p:nvSpPr>
        <p:spPr>
          <a:xfrm>
            <a:off x="2468425" y="6090167"/>
            <a:ext cx="465006" cy="465006"/>
          </a:xfrm>
          <a:prstGeom prst="ellipse">
            <a:avLst/>
          </a:prstGeom>
          <a:solidFill>
            <a:schemeClr val="accent3">
              <a:hueOff val="-274225"/>
              <a:satOff val="26768"/>
              <a:lumOff val="11368"/>
            </a:schemeClr>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377" name="Circle"/>
          <p:cNvSpPr/>
          <p:nvPr/>
        </p:nvSpPr>
        <p:spPr>
          <a:xfrm>
            <a:off x="2468425" y="6719868"/>
            <a:ext cx="465006" cy="465007"/>
          </a:xfrm>
          <a:prstGeom prst="ellipse">
            <a:avLst/>
          </a:prstGeom>
          <a:solidFill>
            <a:schemeClr val="accent3">
              <a:hueOff val="914337"/>
              <a:satOff val="31515"/>
              <a:lumOff val="-30790"/>
            </a:schemeClr>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378" name="Circle"/>
          <p:cNvSpPr/>
          <p:nvPr/>
        </p:nvSpPr>
        <p:spPr>
          <a:xfrm>
            <a:off x="2468425" y="7349571"/>
            <a:ext cx="465006" cy="465006"/>
          </a:xfrm>
          <a:prstGeom prst="ellipse">
            <a:avLst/>
          </a:prstGeom>
          <a:solidFill>
            <a:schemeClr val="accent3"/>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379" name="Circle"/>
          <p:cNvSpPr/>
          <p:nvPr/>
        </p:nvSpPr>
        <p:spPr>
          <a:xfrm>
            <a:off x="2468425" y="7979272"/>
            <a:ext cx="465006" cy="465006"/>
          </a:xfrm>
          <a:prstGeom prst="ellipse">
            <a:avLst/>
          </a:prstGeom>
          <a:solidFill>
            <a:schemeClr val="accent3">
              <a:hueOff val="914337"/>
              <a:satOff val="31515"/>
              <a:lumOff val="-30790"/>
            </a:schemeClr>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380" name="Circle"/>
          <p:cNvSpPr/>
          <p:nvPr/>
        </p:nvSpPr>
        <p:spPr>
          <a:xfrm>
            <a:off x="2468425" y="8608974"/>
            <a:ext cx="465006" cy="465006"/>
          </a:xfrm>
          <a:prstGeom prst="ellipse">
            <a:avLst/>
          </a:prstGeom>
          <a:solidFill>
            <a:schemeClr val="accent3">
              <a:hueOff val="362282"/>
              <a:satOff val="31803"/>
              <a:lumOff val="-18242"/>
            </a:schemeClr>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381" name="Circle"/>
          <p:cNvSpPr/>
          <p:nvPr/>
        </p:nvSpPr>
        <p:spPr>
          <a:xfrm>
            <a:off x="2468425" y="9238675"/>
            <a:ext cx="465006" cy="465006"/>
          </a:xfrm>
          <a:prstGeom prst="ellipse">
            <a:avLst/>
          </a:prstGeom>
          <a:solidFill>
            <a:schemeClr val="accent3">
              <a:hueOff val="-274225"/>
              <a:satOff val="26768"/>
              <a:lumOff val="11368"/>
            </a:schemeClr>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382" name="Circle"/>
          <p:cNvSpPr/>
          <p:nvPr/>
        </p:nvSpPr>
        <p:spPr>
          <a:xfrm>
            <a:off x="1754621" y="4826831"/>
            <a:ext cx="465006" cy="465006"/>
          </a:xfrm>
          <a:prstGeom prst="ellipse">
            <a:avLst/>
          </a:prstGeom>
          <a:solidFill>
            <a:schemeClr val="accent5"/>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383" name="Circle"/>
          <p:cNvSpPr/>
          <p:nvPr/>
        </p:nvSpPr>
        <p:spPr>
          <a:xfrm>
            <a:off x="1753833" y="5456532"/>
            <a:ext cx="465006" cy="465007"/>
          </a:xfrm>
          <a:prstGeom prst="ellipse">
            <a:avLst/>
          </a:prstGeom>
          <a:solidFill>
            <a:schemeClr val="accent5">
              <a:hueOff val="-82419"/>
              <a:satOff val="-9513"/>
              <a:lumOff val="-16343"/>
            </a:schemeClr>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384" name="Circle"/>
          <p:cNvSpPr/>
          <p:nvPr/>
        </p:nvSpPr>
        <p:spPr>
          <a:xfrm>
            <a:off x="1753833" y="6086234"/>
            <a:ext cx="465006" cy="465006"/>
          </a:xfrm>
          <a:prstGeom prst="ellipse">
            <a:avLst/>
          </a:prstGeom>
          <a:solidFill>
            <a:schemeClr val="accent5">
              <a:hueOff val="-152896"/>
              <a:lumOff val="12368"/>
            </a:schemeClr>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385" name="Circle"/>
          <p:cNvSpPr/>
          <p:nvPr/>
        </p:nvSpPr>
        <p:spPr>
          <a:xfrm>
            <a:off x="1753833" y="6715935"/>
            <a:ext cx="465006" cy="465006"/>
          </a:xfrm>
          <a:prstGeom prst="ellipse">
            <a:avLst/>
          </a:prstGeom>
          <a:solidFill>
            <a:schemeClr val="accent5">
              <a:hueOff val="-82419"/>
              <a:satOff val="-9513"/>
              <a:lumOff val="-16343"/>
            </a:schemeClr>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386" name="Circle"/>
          <p:cNvSpPr/>
          <p:nvPr/>
        </p:nvSpPr>
        <p:spPr>
          <a:xfrm>
            <a:off x="1753833" y="7345638"/>
            <a:ext cx="465006" cy="465006"/>
          </a:xfrm>
          <a:prstGeom prst="ellipse">
            <a:avLst/>
          </a:prstGeom>
          <a:solidFill>
            <a:schemeClr val="accent5">
              <a:lumOff val="-29866"/>
            </a:schemeClr>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387" name="Circle"/>
          <p:cNvSpPr/>
          <p:nvPr/>
        </p:nvSpPr>
        <p:spPr>
          <a:xfrm>
            <a:off x="1753833" y="7975339"/>
            <a:ext cx="465006" cy="465006"/>
          </a:xfrm>
          <a:prstGeom prst="ellipse">
            <a:avLst/>
          </a:prstGeom>
          <a:solidFill>
            <a:schemeClr val="accent5">
              <a:hueOff val="-152896"/>
              <a:lumOff val="12368"/>
            </a:schemeClr>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388" name="Circle"/>
          <p:cNvSpPr/>
          <p:nvPr/>
        </p:nvSpPr>
        <p:spPr>
          <a:xfrm>
            <a:off x="1753833" y="8605041"/>
            <a:ext cx="465006" cy="465006"/>
          </a:xfrm>
          <a:prstGeom prst="ellipse">
            <a:avLst/>
          </a:prstGeom>
          <a:solidFill>
            <a:schemeClr val="accent5"/>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389" name="Circle"/>
          <p:cNvSpPr/>
          <p:nvPr/>
        </p:nvSpPr>
        <p:spPr>
          <a:xfrm>
            <a:off x="1753833" y="9234742"/>
            <a:ext cx="465006" cy="465006"/>
          </a:xfrm>
          <a:prstGeom prst="ellipse">
            <a:avLst/>
          </a:prstGeom>
          <a:solidFill>
            <a:schemeClr val="accent5">
              <a:hueOff val="-152896"/>
              <a:lumOff val="12368"/>
            </a:schemeClr>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grpSp>
        <p:nvGrpSpPr>
          <p:cNvPr id="1402" name="Group"/>
          <p:cNvGrpSpPr/>
          <p:nvPr/>
        </p:nvGrpSpPr>
        <p:grpSpPr>
          <a:xfrm>
            <a:off x="1986336" y="4342844"/>
            <a:ext cx="7085990" cy="2620186"/>
            <a:chOff x="0" y="0"/>
            <a:chExt cx="7085989" cy="2620184"/>
          </a:xfrm>
        </p:grpSpPr>
        <p:sp>
          <p:nvSpPr>
            <p:cNvPr id="1433" name="Connection Line"/>
            <p:cNvSpPr/>
            <p:nvPr/>
          </p:nvSpPr>
          <p:spPr>
            <a:xfrm>
              <a:off x="1429184" y="572046"/>
              <a:ext cx="5656805" cy="779922"/>
            </a:xfrm>
            <a:custGeom>
              <a:avLst/>
              <a:gdLst/>
              <a:ahLst/>
              <a:cxnLst>
                <a:cxn ang="0">
                  <a:pos x="wd2" y="hd2"/>
                </a:cxn>
                <a:cxn ang="5400000">
                  <a:pos x="wd2" y="hd2"/>
                </a:cxn>
                <a:cxn ang="10800000">
                  <a:pos x="wd2" y="hd2"/>
                </a:cxn>
                <a:cxn ang="16200000">
                  <a:pos x="wd2" y="hd2"/>
                </a:cxn>
              </a:cxnLst>
              <a:rect l="0" t="0" r="r" b="b"/>
              <a:pathLst>
                <a:path w="21600" h="17630" fill="norm" stroke="1" extrusionOk="0">
                  <a:moveTo>
                    <a:pt x="0" y="3265"/>
                  </a:moveTo>
                  <a:cubicBezTo>
                    <a:pt x="7497" y="-3970"/>
                    <a:pt x="14697" y="818"/>
                    <a:pt x="21600" y="17630"/>
                  </a:cubicBezTo>
                </a:path>
              </a:pathLst>
            </a:custGeom>
            <a:noFill/>
            <a:ln w="38100" cap="flat">
              <a:solidFill>
                <a:schemeClr val="accent1">
                  <a:hueOff val="114395"/>
                  <a:lumOff val="-24975"/>
                </a:schemeClr>
              </a:solidFill>
              <a:prstDash val="solid"/>
              <a:miter lim="400000"/>
            </a:ln>
            <a:effectLst/>
          </p:spPr>
          <p:txBody>
            <a:bodyPr/>
            <a:lstStyle/>
            <a:p>
              <a:pPr/>
            </a:p>
          </p:txBody>
        </p:sp>
        <p:sp>
          <p:nvSpPr>
            <p:cNvPr id="1434" name="Connection Line"/>
            <p:cNvSpPr/>
            <p:nvPr/>
          </p:nvSpPr>
          <p:spPr>
            <a:xfrm>
              <a:off x="715380" y="304513"/>
              <a:ext cx="6370609" cy="1047455"/>
            </a:xfrm>
            <a:custGeom>
              <a:avLst/>
              <a:gdLst/>
              <a:ahLst/>
              <a:cxnLst>
                <a:cxn ang="0">
                  <a:pos x="wd2" y="hd2"/>
                </a:cxn>
                <a:cxn ang="5400000">
                  <a:pos x="wd2" y="hd2"/>
                </a:cxn>
                <a:cxn ang="10800000">
                  <a:pos x="wd2" y="hd2"/>
                </a:cxn>
                <a:cxn ang="16200000">
                  <a:pos x="wd2" y="hd2"/>
                </a:cxn>
              </a:cxnLst>
              <a:rect l="0" t="0" r="r" b="b"/>
              <a:pathLst>
                <a:path w="21600" h="16774" fill="norm" stroke="1" extrusionOk="0">
                  <a:moveTo>
                    <a:pt x="0" y="6661"/>
                  </a:moveTo>
                  <a:cubicBezTo>
                    <a:pt x="7326" y="-4826"/>
                    <a:pt x="14526" y="-1455"/>
                    <a:pt x="21600" y="16774"/>
                  </a:cubicBezTo>
                </a:path>
              </a:pathLst>
            </a:custGeom>
            <a:noFill/>
            <a:ln w="38100" cap="flat">
              <a:solidFill>
                <a:schemeClr val="accent3">
                  <a:hueOff val="914337"/>
                  <a:satOff val="31515"/>
                  <a:lumOff val="-30790"/>
                </a:schemeClr>
              </a:solidFill>
              <a:prstDash val="solid"/>
              <a:miter lim="400000"/>
            </a:ln>
            <a:effectLst/>
          </p:spPr>
          <p:txBody>
            <a:bodyPr/>
            <a:lstStyle/>
            <a:p>
              <a:pPr/>
            </a:p>
          </p:txBody>
        </p:sp>
        <p:sp>
          <p:nvSpPr>
            <p:cNvPr id="1435" name="Connection Line"/>
            <p:cNvSpPr/>
            <p:nvPr/>
          </p:nvSpPr>
          <p:spPr>
            <a:xfrm>
              <a:off x="788" y="-1"/>
              <a:ext cx="7085201" cy="1351969"/>
            </a:xfrm>
            <a:custGeom>
              <a:avLst/>
              <a:gdLst/>
              <a:ahLst/>
              <a:cxnLst>
                <a:cxn ang="0">
                  <a:pos x="wd2" y="hd2"/>
                </a:cxn>
                <a:cxn ang="5400000">
                  <a:pos x="wd2" y="hd2"/>
                </a:cxn>
                <a:cxn ang="10800000">
                  <a:pos x="wd2" y="hd2"/>
                </a:cxn>
                <a:cxn ang="16200000">
                  <a:pos x="wd2" y="hd2"/>
                </a:cxn>
              </a:cxnLst>
              <a:rect l="0" t="0" r="r" b="b"/>
              <a:pathLst>
                <a:path w="21600" h="16505" fill="norm" stroke="1" extrusionOk="0">
                  <a:moveTo>
                    <a:pt x="0" y="8747"/>
                  </a:moveTo>
                  <a:cubicBezTo>
                    <a:pt x="7671" y="-5095"/>
                    <a:pt x="14871" y="-2509"/>
                    <a:pt x="21600" y="16505"/>
                  </a:cubicBezTo>
                </a:path>
              </a:pathLst>
            </a:custGeom>
            <a:noFill/>
            <a:ln w="38100" cap="flat">
              <a:solidFill>
                <a:schemeClr val="accent5">
                  <a:lumOff val="-29866"/>
                </a:schemeClr>
              </a:solidFill>
              <a:prstDash val="solid"/>
              <a:miter lim="400000"/>
            </a:ln>
            <a:effectLst/>
          </p:spPr>
          <p:txBody>
            <a:bodyPr/>
            <a:lstStyle/>
            <a:p>
              <a:pPr/>
            </a:p>
          </p:txBody>
        </p:sp>
        <p:sp>
          <p:nvSpPr>
            <p:cNvPr id="1436" name="Connection Line"/>
            <p:cNvSpPr/>
            <p:nvPr/>
          </p:nvSpPr>
          <p:spPr>
            <a:xfrm>
              <a:off x="1428396" y="1346190"/>
              <a:ext cx="5657593" cy="57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21600"/>
                  </a:lnTo>
                </a:path>
              </a:pathLst>
            </a:custGeom>
            <a:noFill/>
            <a:ln w="38100" cap="flat">
              <a:solidFill>
                <a:schemeClr val="accent1">
                  <a:hueOff val="114395"/>
                  <a:lumOff val="-24975"/>
                </a:schemeClr>
              </a:solidFill>
              <a:prstDash val="solid"/>
              <a:miter lim="400000"/>
            </a:ln>
            <a:effectLst/>
          </p:spPr>
          <p:txBody>
            <a:bodyPr/>
            <a:lstStyle/>
            <a:p>
              <a:pPr/>
            </a:p>
          </p:txBody>
        </p:sp>
        <p:sp>
          <p:nvSpPr>
            <p:cNvPr id="1437" name="Connection Line"/>
            <p:cNvSpPr/>
            <p:nvPr/>
          </p:nvSpPr>
          <p:spPr>
            <a:xfrm>
              <a:off x="714592" y="1080360"/>
              <a:ext cx="6371397" cy="271608"/>
            </a:xfrm>
            <a:custGeom>
              <a:avLst/>
              <a:gdLst/>
              <a:ahLst/>
              <a:cxnLst>
                <a:cxn ang="0">
                  <a:pos x="wd2" y="hd2"/>
                </a:cxn>
                <a:cxn ang="5400000">
                  <a:pos x="wd2" y="hd2"/>
                </a:cxn>
                <a:cxn ang="10800000">
                  <a:pos x="wd2" y="hd2"/>
                </a:cxn>
                <a:cxn ang="16200000">
                  <a:pos x="wd2" y="hd2"/>
                </a:cxn>
              </a:cxnLst>
              <a:rect l="0" t="0" r="r" b="b"/>
              <a:pathLst>
                <a:path w="21600" h="16200" fill="norm" stroke="1" extrusionOk="0">
                  <a:moveTo>
                    <a:pt x="0" y="16090"/>
                  </a:moveTo>
                  <a:cubicBezTo>
                    <a:pt x="7432" y="-5400"/>
                    <a:pt x="14632" y="-5363"/>
                    <a:pt x="21600" y="16200"/>
                  </a:cubicBezTo>
                </a:path>
              </a:pathLst>
            </a:custGeom>
            <a:noFill/>
            <a:ln w="38100" cap="flat">
              <a:solidFill>
                <a:schemeClr val="accent3">
                  <a:hueOff val="914337"/>
                  <a:satOff val="31515"/>
                  <a:lumOff val="-30790"/>
                </a:schemeClr>
              </a:solidFill>
              <a:prstDash val="solid"/>
              <a:miter lim="400000"/>
            </a:ln>
            <a:effectLst/>
          </p:spPr>
          <p:txBody>
            <a:bodyPr/>
            <a:lstStyle/>
            <a:p>
              <a:pPr/>
            </a:p>
          </p:txBody>
        </p:sp>
        <p:sp>
          <p:nvSpPr>
            <p:cNvPr id="1438" name="Connection Line"/>
            <p:cNvSpPr/>
            <p:nvPr/>
          </p:nvSpPr>
          <p:spPr>
            <a:xfrm>
              <a:off x="0" y="1346190"/>
              <a:ext cx="7085989" cy="287525"/>
            </a:xfrm>
            <a:custGeom>
              <a:avLst/>
              <a:gdLst/>
              <a:ahLst/>
              <a:cxnLst>
                <a:cxn ang="0">
                  <a:pos x="wd2" y="hd2"/>
                </a:cxn>
                <a:cxn ang="5400000">
                  <a:pos x="wd2" y="hd2"/>
                </a:cxn>
                <a:cxn ang="10800000">
                  <a:pos x="wd2" y="hd2"/>
                </a:cxn>
                <a:cxn ang="16200000">
                  <a:pos x="wd2" y="hd2"/>
                </a:cxn>
              </a:cxnLst>
              <a:rect l="0" t="0" r="r" b="b"/>
              <a:pathLst>
                <a:path w="21600" h="16200" fill="norm" stroke="1" extrusionOk="0">
                  <a:moveTo>
                    <a:pt x="0" y="0"/>
                  </a:moveTo>
                  <a:cubicBezTo>
                    <a:pt x="7751" y="21492"/>
                    <a:pt x="14951" y="21600"/>
                    <a:pt x="21600" y="325"/>
                  </a:cubicBezTo>
                </a:path>
              </a:pathLst>
            </a:custGeom>
            <a:noFill/>
            <a:ln w="38100" cap="flat">
              <a:solidFill>
                <a:schemeClr val="accent5">
                  <a:lumOff val="-29866"/>
                </a:schemeClr>
              </a:solidFill>
              <a:prstDash val="solid"/>
              <a:miter lim="400000"/>
            </a:ln>
            <a:effectLst/>
          </p:spPr>
          <p:txBody>
            <a:bodyPr/>
            <a:lstStyle/>
            <a:p>
              <a:pPr/>
            </a:p>
          </p:txBody>
        </p:sp>
        <p:sp>
          <p:nvSpPr>
            <p:cNvPr id="1439" name="Connection Line"/>
            <p:cNvSpPr/>
            <p:nvPr/>
          </p:nvSpPr>
          <p:spPr>
            <a:xfrm>
              <a:off x="0" y="1351967"/>
              <a:ext cx="7085990" cy="1268218"/>
            </a:xfrm>
            <a:custGeom>
              <a:avLst/>
              <a:gdLst/>
              <a:ahLst/>
              <a:cxnLst>
                <a:cxn ang="0">
                  <a:pos x="wd2" y="hd2"/>
                </a:cxn>
                <a:cxn ang="5400000">
                  <a:pos x="wd2" y="hd2"/>
                </a:cxn>
                <a:cxn ang="10800000">
                  <a:pos x="wd2" y="hd2"/>
                </a:cxn>
                <a:cxn ang="16200000">
                  <a:pos x="wd2" y="hd2"/>
                </a:cxn>
              </a:cxnLst>
              <a:rect l="0" t="0" r="r" b="b"/>
              <a:pathLst>
                <a:path w="21600" h="16541" fill="norm" stroke="1" extrusionOk="0">
                  <a:moveTo>
                    <a:pt x="0" y="8138"/>
                  </a:moveTo>
                  <a:cubicBezTo>
                    <a:pt x="7366" y="21600"/>
                    <a:pt x="14566" y="18887"/>
                    <a:pt x="21600" y="0"/>
                  </a:cubicBezTo>
                </a:path>
              </a:pathLst>
            </a:custGeom>
            <a:noFill/>
            <a:ln w="38100" cap="flat">
              <a:solidFill>
                <a:schemeClr val="accent5">
                  <a:lumOff val="-29866"/>
                </a:schemeClr>
              </a:solidFill>
              <a:prstDash val="solid"/>
              <a:miter lim="400000"/>
            </a:ln>
            <a:effectLst/>
          </p:spPr>
          <p:txBody>
            <a:bodyPr/>
            <a:lstStyle/>
            <a:p>
              <a:pPr/>
            </a:p>
          </p:txBody>
        </p:sp>
        <p:sp>
          <p:nvSpPr>
            <p:cNvPr id="1440" name="Connection Line"/>
            <p:cNvSpPr/>
            <p:nvPr/>
          </p:nvSpPr>
          <p:spPr>
            <a:xfrm>
              <a:off x="714592" y="1351967"/>
              <a:ext cx="6371397" cy="1023088"/>
            </a:xfrm>
            <a:custGeom>
              <a:avLst/>
              <a:gdLst/>
              <a:ahLst/>
              <a:cxnLst>
                <a:cxn ang="0">
                  <a:pos x="wd2" y="hd2"/>
                </a:cxn>
                <a:cxn ang="5400000">
                  <a:pos x="wd2" y="hd2"/>
                </a:cxn>
                <a:cxn ang="10800000">
                  <a:pos x="wd2" y="hd2"/>
                </a:cxn>
                <a:cxn ang="16200000">
                  <a:pos x="wd2" y="hd2"/>
                </a:cxn>
              </a:cxnLst>
              <a:rect l="0" t="0" r="r" b="b"/>
              <a:pathLst>
                <a:path w="21600" h="16802" fill="norm" stroke="1" extrusionOk="0">
                  <a:moveTo>
                    <a:pt x="0" y="10311"/>
                  </a:moveTo>
                  <a:cubicBezTo>
                    <a:pt x="7433" y="21600"/>
                    <a:pt x="14633" y="18163"/>
                    <a:pt x="21600" y="0"/>
                  </a:cubicBezTo>
                </a:path>
              </a:pathLst>
            </a:custGeom>
            <a:noFill/>
            <a:ln w="38100" cap="flat">
              <a:solidFill>
                <a:schemeClr val="accent3">
                  <a:hueOff val="914337"/>
                  <a:satOff val="31515"/>
                  <a:lumOff val="-30790"/>
                </a:schemeClr>
              </a:solidFill>
              <a:prstDash val="solid"/>
              <a:miter lim="400000"/>
            </a:ln>
            <a:effectLst/>
          </p:spPr>
          <p:txBody>
            <a:bodyPr/>
            <a:lstStyle/>
            <a:p>
              <a:pPr/>
            </a:p>
          </p:txBody>
        </p:sp>
        <p:sp>
          <p:nvSpPr>
            <p:cNvPr id="1441" name="Connection Line"/>
            <p:cNvSpPr/>
            <p:nvPr/>
          </p:nvSpPr>
          <p:spPr>
            <a:xfrm>
              <a:off x="1428396" y="1351967"/>
              <a:ext cx="5657593" cy="771419"/>
            </a:xfrm>
            <a:custGeom>
              <a:avLst/>
              <a:gdLst/>
              <a:ahLst/>
              <a:cxnLst>
                <a:cxn ang="0">
                  <a:pos x="wd2" y="hd2"/>
                </a:cxn>
                <a:cxn ang="5400000">
                  <a:pos x="wd2" y="hd2"/>
                </a:cxn>
                <a:cxn ang="10800000">
                  <a:pos x="wd2" y="hd2"/>
                </a:cxn>
                <a:cxn ang="16200000">
                  <a:pos x="wd2" y="hd2"/>
                </a:cxn>
              </a:cxnLst>
              <a:rect l="0" t="0" r="r" b="b"/>
              <a:pathLst>
                <a:path w="21600" h="17593" fill="norm" stroke="1" extrusionOk="0">
                  <a:moveTo>
                    <a:pt x="0" y="14229"/>
                  </a:moveTo>
                  <a:cubicBezTo>
                    <a:pt x="7362" y="21600"/>
                    <a:pt x="14562" y="16857"/>
                    <a:pt x="21600" y="0"/>
                  </a:cubicBezTo>
                </a:path>
              </a:pathLst>
            </a:custGeom>
            <a:noFill/>
            <a:ln w="38100" cap="flat">
              <a:solidFill>
                <a:schemeClr val="accent1">
                  <a:hueOff val="114395"/>
                  <a:lumOff val="-24975"/>
                </a:schemeClr>
              </a:solidFill>
              <a:prstDash val="solid"/>
              <a:miter lim="400000"/>
            </a:ln>
            <a:effectLst/>
          </p:spPr>
          <p:txBody>
            <a:bodyPr/>
            <a:lstStyle/>
            <a:p>
              <a:pPr/>
            </a:p>
          </p:txBody>
        </p:sp>
        <p:grpSp>
          <p:nvGrpSpPr>
            <p:cNvPr id="1401" name="Group"/>
            <p:cNvGrpSpPr/>
            <p:nvPr/>
          </p:nvGrpSpPr>
          <p:grpSpPr>
            <a:xfrm>
              <a:off x="2942249" y="741669"/>
              <a:ext cx="1084636" cy="1102252"/>
              <a:chOff x="0" y="0"/>
              <a:chExt cx="1084635" cy="1102251"/>
            </a:xfrm>
          </p:grpSpPr>
          <p:sp>
            <p:nvSpPr>
              <p:cNvPr id="1399" name="Rectangle"/>
              <p:cNvSpPr/>
              <p:nvPr/>
            </p:nvSpPr>
            <p:spPr>
              <a:xfrm>
                <a:off x="0" y="0"/>
                <a:ext cx="1084636" cy="1102252"/>
              </a:xfrm>
              <a:prstGeom prst="rect">
                <a:avLst/>
              </a:prstGeom>
              <a:solidFill>
                <a:schemeClr val="accent1">
                  <a:lumOff val="16847"/>
                </a:schemeClr>
              </a:solidFill>
              <a:ln w="381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pic>
            <p:nvPicPr>
              <p:cNvPr id="1400" name="mathbf_w.pdf" descr="mathbf_w.pdf"/>
              <p:cNvPicPr>
                <a:picLocks noChangeAspect="1"/>
              </p:cNvPicPr>
              <p:nvPr/>
            </p:nvPicPr>
            <p:blipFill>
              <a:blip r:embed="rId3">
                <a:extLst/>
              </a:blip>
              <a:stretch>
                <a:fillRect/>
              </a:stretch>
            </p:blipFill>
            <p:spPr>
              <a:xfrm>
                <a:off x="249844" y="417776"/>
                <a:ext cx="584948" cy="342901"/>
              </a:xfrm>
              <a:prstGeom prst="rect">
                <a:avLst/>
              </a:prstGeom>
              <a:ln w="12700" cap="flat">
                <a:noFill/>
                <a:miter lim="400000"/>
              </a:ln>
              <a:effectLst/>
            </p:spPr>
          </p:pic>
        </p:grpSp>
      </p:grpSp>
      <p:sp>
        <p:nvSpPr>
          <p:cNvPr id="1403" name="Circle"/>
          <p:cNvSpPr/>
          <p:nvPr/>
        </p:nvSpPr>
        <p:spPr>
          <a:xfrm>
            <a:off x="8840216" y="4826830"/>
            <a:ext cx="465006" cy="465007"/>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404" name="Circle"/>
          <p:cNvSpPr/>
          <p:nvPr/>
        </p:nvSpPr>
        <p:spPr>
          <a:xfrm>
            <a:off x="8839427" y="5456532"/>
            <a:ext cx="465007" cy="465007"/>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405" name="Circle"/>
          <p:cNvSpPr/>
          <p:nvPr/>
        </p:nvSpPr>
        <p:spPr>
          <a:xfrm>
            <a:off x="8839427" y="6086234"/>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406" name="Circle"/>
          <p:cNvSpPr/>
          <p:nvPr/>
        </p:nvSpPr>
        <p:spPr>
          <a:xfrm>
            <a:off x="8839427" y="6715935"/>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407" name="Circle"/>
          <p:cNvSpPr/>
          <p:nvPr/>
        </p:nvSpPr>
        <p:spPr>
          <a:xfrm>
            <a:off x="8839427" y="7345637"/>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408" name="Circle"/>
          <p:cNvSpPr/>
          <p:nvPr/>
        </p:nvSpPr>
        <p:spPr>
          <a:xfrm>
            <a:off x="8839427" y="7975339"/>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409" name="Circle"/>
          <p:cNvSpPr/>
          <p:nvPr/>
        </p:nvSpPr>
        <p:spPr>
          <a:xfrm>
            <a:off x="8839427" y="8605040"/>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410" name="Circle"/>
          <p:cNvSpPr/>
          <p:nvPr/>
        </p:nvSpPr>
        <p:spPr>
          <a:xfrm>
            <a:off x="8839427" y="9234742"/>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411" name="Circle"/>
          <p:cNvSpPr/>
          <p:nvPr/>
        </p:nvSpPr>
        <p:spPr>
          <a:xfrm>
            <a:off x="8839822" y="4830764"/>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412" name="Circle"/>
          <p:cNvSpPr/>
          <p:nvPr/>
        </p:nvSpPr>
        <p:spPr>
          <a:xfrm>
            <a:off x="8839034" y="5460465"/>
            <a:ext cx="465006" cy="465007"/>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413" name="Circle"/>
          <p:cNvSpPr/>
          <p:nvPr/>
        </p:nvSpPr>
        <p:spPr>
          <a:xfrm>
            <a:off x="8839034" y="6090167"/>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414" name="Circle"/>
          <p:cNvSpPr/>
          <p:nvPr/>
        </p:nvSpPr>
        <p:spPr>
          <a:xfrm>
            <a:off x="8839034" y="6719868"/>
            <a:ext cx="465006" cy="465007"/>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415" name="Circle"/>
          <p:cNvSpPr/>
          <p:nvPr/>
        </p:nvSpPr>
        <p:spPr>
          <a:xfrm>
            <a:off x="8839034" y="7349570"/>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416" name="Circle"/>
          <p:cNvSpPr/>
          <p:nvPr/>
        </p:nvSpPr>
        <p:spPr>
          <a:xfrm>
            <a:off x="8839034" y="7979272"/>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417" name="Circle"/>
          <p:cNvSpPr/>
          <p:nvPr/>
        </p:nvSpPr>
        <p:spPr>
          <a:xfrm>
            <a:off x="8839034" y="8608973"/>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418" name="Circle"/>
          <p:cNvSpPr/>
          <p:nvPr/>
        </p:nvSpPr>
        <p:spPr>
          <a:xfrm>
            <a:off x="8839034" y="9238675"/>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419" name="Conv layer"/>
          <p:cNvSpPr txBox="1"/>
          <p:nvPr/>
        </p:nvSpPr>
        <p:spPr>
          <a:xfrm>
            <a:off x="3845945" y="3073337"/>
            <a:ext cx="3366771" cy="89915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5000"/>
            </a:lvl1pPr>
          </a:lstStyle>
          <a:p>
            <a:pPr/>
            <a:r>
              <a:t>Conv layer</a:t>
            </a:r>
          </a:p>
        </p:txBody>
      </p:sp>
      <p:sp>
        <p:nvSpPr>
          <p:cNvPr id="1420" name="Line"/>
          <p:cNvSpPr/>
          <p:nvPr/>
        </p:nvSpPr>
        <p:spPr>
          <a:xfrm>
            <a:off x="1675526" y="9939294"/>
            <a:ext cx="2051593" cy="1"/>
          </a:xfrm>
          <a:prstGeom prst="line">
            <a:avLst/>
          </a:prstGeom>
          <a:ln w="25400">
            <a:solidFill>
              <a:srgbClr val="000000"/>
            </a:solidFill>
            <a:miter lim="400000"/>
          </a:ln>
        </p:spPr>
        <p:txBody>
          <a:bodyPr lIns="71437" tIns="71437" rIns="71437" bIns="71437" anchor="ctr"/>
          <a:lstStyle/>
          <a:p>
            <a:pPr>
              <a:defRPr b="0" sz="3000">
                <a:solidFill>
                  <a:srgbClr val="FFFFFF"/>
                </a:solidFill>
              </a:defRPr>
            </a:pPr>
          </a:p>
        </p:txBody>
      </p:sp>
      <p:sp>
        <p:nvSpPr>
          <p:cNvPr id="1421" name="Multiple channel inputs"/>
          <p:cNvSpPr txBox="1"/>
          <p:nvPr/>
        </p:nvSpPr>
        <p:spPr>
          <a:xfrm>
            <a:off x="7748777" y="267915"/>
            <a:ext cx="8886445" cy="119658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7000">
                <a:latin typeface="Helvetica Neue Light"/>
                <a:ea typeface="Helvetica Neue Light"/>
                <a:cs typeface="Helvetica Neue Light"/>
                <a:sym typeface="Helvetica Neue Light"/>
              </a:defRPr>
            </a:lvl1pPr>
          </a:lstStyle>
          <a:p>
            <a:pPr/>
            <a:r>
              <a:t>Multiple channel inputs</a:t>
            </a:r>
          </a:p>
        </p:txBody>
      </p:sp>
      <p:sp>
        <p:nvSpPr>
          <p:cNvPr id="1422" name="Circle"/>
          <p:cNvSpPr/>
          <p:nvPr/>
        </p:nvSpPr>
        <p:spPr>
          <a:xfrm>
            <a:off x="8839822" y="6092010"/>
            <a:ext cx="465006" cy="465006"/>
          </a:xfrm>
          <a:prstGeom prst="ellipse">
            <a:avLst/>
          </a:prstGeom>
          <a:solidFill>
            <a:srgbClr val="5E5E5E"/>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423" name="Circle"/>
          <p:cNvSpPr/>
          <p:nvPr/>
        </p:nvSpPr>
        <p:spPr>
          <a:xfrm>
            <a:off x="8839822" y="6721712"/>
            <a:ext cx="465006" cy="465006"/>
          </a:xfrm>
          <a:prstGeom prst="ellipse">
            <a:avLst/>
          </a:prstGeom>
          <a:solidFill>
            <a:srgbClr val="5E5E5E"/>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424" name="Circle"/>
          <p:cNvSpPr/>
          <p:nvPr/>
        </p:nvSpPr>
        <p:spPr>
          <a:xfrm>
            <a:off x="8839822" y="7351414"/>
            <a:ext cx="465006" cy="465006"/>
          </a:xfrm>
          <a:prstGeom prst="ellipse">
            <a:avLst/>
          </a:prstGeom>
          <a:solidFill>
            <a:srgbClr val="D6D5D5"/>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425" name="Circle"/>
          <p:cNvSpPr/>
          <p:nvPr/>
        </p:nvSpPr>
        <p:spPr>
          <a:xfrm>
            <a:off x="8839822" y="7981115"/>
            <a:ext cx="465006" cy="465007"/>
          </a:xfrm>
          <a:prstGeom prst="ellipse">
            <a:avLst/>
          </a:prstGeom>
          <a:solidFill>
            <a:srgbClr val="929292"/>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426" name="Circle"/>
          <p:cNvSpPr/>
          <p:nvPr/>
        </p:nvSpPr>
        <p:spPr>
          <a:xfrm>
            <a:off x="8839822" y="8610817"/>
            <a:ext cx="465006" cy="465006"/>
          </a:xfrm>
          <a:prstGeom prst="ellipse">
            <a:avLst/>
          </a:prstGeom>
          <a:solidFill>
            <a:srgbClr val="000000"/>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427" name="Line"/>
          <p:cNvSpPr/>
          <p:nvPr/>
        </p:nvSpPr>
        <p:spPr>
          <a:xfrm>
            <a:off x="8657027" y="9939294"/>
            <a:ext cx="830597" cy="1"/>
          </a:xfrm>
          <a:prstGeom prst="line">
            <a:avLst/>
          </a:prstGeom>
          <a:ln w="25400">
            <a:solidFill>
              <a:srgbClr val="000000"/>
            </a:solidFill>
            <a:miter lim="400000"/>
          </a:ln>
        </p:spPr>
        <p:txBody>
          <a:bodyPr lIns="71437" tIns="71437" rIns="71437" bIns="71437" anchor="ctr"/>
          <a:lstStyle/>
          <a:p>
            <a:pPr>
              <a:defRPr b="0" sz="3000">
                <a:solidFill>
                  <a:srgbClr val="FFFFFF"/>
                </a:solidFill>
              </a:defRPr>
            </a:pPr>
          </a:p>
        </p:txBody>
      </p:sp>
      <p:sp>
        <p:nvSpPr>
          <p:cNvPr id="1428" name="Circle"/>
          <p:cNvSpPr/>
          <p:nvPr/>
        </p:nvSpPr>
        <p:spPr>
          <a:xfrm>
            <a:off x="8839822" y="5462309"/>
            <a:ext cx="465006" cy="465006"/>
          </a:xfrm>
          <a:prstGeom prst="ellipse">
            <a:avLst/>
          </a:prstGeom>
          <a:solidFill>
            <a:srgbClr val="D6D5D5"/>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pic>
        <p:nvPicPr>
          <p:cNvPr id="1429" name="mathbf_y.pdf" descr="mathbf_y.pdf"/>
          <p:cNvPicPr>
            <a:picLocks noChangeAspect="1"/>
          </p:cNvPicPr>
          <p:nvPr/>
        </p:nvPicPr>
        <p:blipFill>
          <a:blip r:embed="rId4">
            <a:extLst/>
          </a:blip>
          <a:stretch>
            <a:fillRect/>
          </a:stretch>
        </p:blipFill>
        <p:spPr>
          <a:xfrm>
            <a:off x="8843722" y="10262485"/>
            <a:ext cx="458058" cy="523495"/>
          </a:xfrm>
          <a:prstGeom prst="rect">
            <a:avLst/>
          </a:prstGeom>
          <a:ln w="12700">
            <a:miter lim="400000"/>
          </a:ln>
        </p:spPr>
      </p:pic>
      <p:pic>
        <p:nvPicPr>
          <p:cNvPr id="1430" name="mathbf_x.pdf" descr="mathbf_x.pdf"/>
          <p:cNvPicPr>
            <a:picLocks noChangeAspect="1"/>
          </p:cNvPicPr>
          <p:nvPr/>
        </p:nvPicPr>
        <p:blipFill>
          <a:blip r:embed="rId5">
            <a:extLst/>
          </a:blip>
          <a:stretch>
            <a:fillRect/>
          </a:stretch>
        </p:blipFill>
        <p:spPr>
          <a:xfrm>
            <a:off x="2450163" y="10329842"/>
            <a:ext cx="503106" cy="388764"/>
          </a:xfrm>
          <a:prstGeom prst="rect">
            <a:avLst/>
          </a:prstGeom>
          <a:ln w="12700">
            <a:miter lim="400000"/>
          </a:ln>
        </p:spPr>
      </p:pic>
      <p:pic>
        <p:nvPicPr>
          <p:cNvPr id="1431" name="mathbb_R^N_times.pdf" descr="mathbb_R^N_times.pdf"/>
          <p:cNvPicPr>
            <a:picLocks noChangeAspect="1"/>
          </p:cNvPicPr>
          <p:nvPr/>
        </p:nvPicPr>
        <p:blipFill>
          <a:blip r:embed="rId6">
            <a:extLst/>
          </a:blip>
          <a:stretch>
            <a:fillRect/>
          </a:stretch>
        </p:blipFill>
        <p:spPr>
          <a:xfrm>
            <a:off x="13179665" y="7471330"/>
            <a:ext cx="6945995" cy="955075"/>
          </a:xfrm>
          <a:prstGeom prst="rect">
            <a:avLst/>
          </a:prstGeom>
          <a:ln w="12700">
            <a:miter lim="400000"/>
          </a:ln>
        </p:spPr>
      </p:pic>
      <p:pic>
        <p:nvPicPr>
          <p:cNvPr id="1432" name="Group" descr="Group"/>
          <p:cNvPicPr>
            <a:picLocks noChangeAspect="1"/>
          </p:cNvPicPr>
          <p:nvPr/>
        </p:nvPicPr>
        <p:blipFill>
          <a:blip r:embed="rId7">
            <a:extLst/>
          </a:blip>
          <a:stretch>
            <a:fillRect/>
          </a:stretch>
        </p:blipFill>
        <p:spPr>
          <a:xfrm>
            <a:off x="13264498" y="4904463"/>
            <a:ext cx="5190328" cy="165832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28"/>
                                        </p:tgtEl>
                                        <p:attrNameLst>
                                          <p:attrName>style.visibility</p:attrName>
                                        </p:attrNameLst>
                                      </p:cBhvr>
                                      <p:to>
                                        <p:strVal val="visible"/>
                                      </p:to>
                                    </p:set>
                                  </p:childTnLst>
                                </p:cTn>
                              </p:par>
                            </p:childTnLst>
                          </p:cTn>
                        </p:par>
                        <p:par>
                          <p:cTn id="7" fill="hold">
                            <p:stCondLst>
                              <p:cond delay="0"/>
                            </p:stCondLst>
                            <p:childTnLst>
                              <p:par>
                                <p:cTn id="8" presetClass="path" nodeType="afterEffect" presetSubtype="0" presetID="-1" grpId="2" accel="50000" decel="50000" fill="hold">
                                  <p:stCondLst>
                                    <p:cond delay="0"/>
                                  </p:stCondLst>
                                  <p:childTnLst>
                                    <p:animMotion path="M 0.000000 0.000000 L 0.000234 0.047595" origin="layout" pathEditMode="relative">
                                      <p:cBhvr>
                                        <p:cTn id="9" dur="700" fill="hold"/>
                                        <p:tgtEl>
                                          <p:spTgt spid="1402"/>
                                        </p:tgtEl>
                                        <p:attrNameLst>
                                          <p:attrName>ppt_x</p:attrName>
                                          <p:attrName>ppt_y</p:attrName>
                                        </p:attrNameLst>
                                      </p:cBhvr>
                                    </p:animMotion>
                                  </p:childTnLst>
                                </p:cTn>
                              </p:par>
                            </p:childTnLst>
                          </p:cTn>
                        </p:par>
                        <p:par>
                          <p:cTn id="10" fill="hold">
                            <p:stCondLst>
                              <p:cond delay="700"/>
                            </p:stCondLst>
                            <p:childTnLst>
                              <p:par>
                                <p:cTn id="11" presetClass="entr" nodeType="afterEffect" presetSubtype="0" presetID="1" grpId="3" fill="hold">
                                  <p:stCondLst>
                                    <p:cond delay="0"/>
                                  </p:stCondLst>
                                  <p:iterate type="el" backwards="0">
                                    <p:tmAbs val="0"/>
                                  </p:iterate>
                                  <p:childTnLst>
                                    <p:set>
                                      <p:cBhvr>
                                        <p:cTn id="12" fill="hold"/>
                                        <p:tgtEl>
                                          <p:spTgt spid="1422"/>
                                        </p:tgtEl>
                                        <p:attrNameLst>
                                          <p:attrName>style.visibility</p:attrName>
                                        </p:attrNameLst>
                                      </p:cBhvr>
                                      <p:to>
                                        <p:strVal val="visible"/>
                                      </p:to>
                                    </p:set>
                                  </p:childTnLst>
                                </p:cTn>
                              </p:par>
                            </p:childTnLst>
                          </p:cTn>
                        </p:par>
                        <p:par>
                          <p:cTn id="13" fill="hold">
                            <p:stCondLst>
                              <p:cond delay="0"/>
                            </p:stCondLst>
                            <p:childTnLst>
                              <p:par>
                                <p:cTn id="14" presetClass="path" nodeType="afterEffect" presetSubtype="0" presetID="-1" grpId="4" accel="50000" decel="50000" fill="hold">
                                  <p:stCondLst>
                                    <p:cond delay="0"/>
                                  </p:stCondLst>
                                  <p:childTnLst>
                                    <p:animMotion path="M 0.000234 0.047595 L -0.000041 0.094899" origin="layout" pathEditMode="relative">
                                      <p:cBhvr>
                                        <p:cTn id="15" dur="700" fill="hold"/>
                                        <p:tgtEl>
                                          <p:spTgt spid="1402"/>
                                        </p:tgtEl>
                                        <p:attrNameLst>
                                          <p:attrName>ppt_x</p:attrName>
                                          <p:attrName>ppt_y</p:attrName>
                                        </p:attrNameLst>
                                      </p:cBhvr>
                                    </p:animMotion>
                                  </p:childTnLst>
                                </p:cTn>
                              </p:par>
                            </p:childTnLst>
                          </p:cTn>
                        </p:par>
                        <p:par>
                          <p:cTn id="16" fill="hold">
                            <p:stCondLst>
                              <p:cond delay="700"/>
                            </p:stCondLst>
                            <p:childTnLst>
                              <p:par>
                                <p:cTn id="17" presetClass="entr" nodeType="afterEffect" presetSubtype="0" presetID="1" grpId="5" fill="hold">
                                  <p:stCondLst>
                                    <p:cond delay="0"/>
                                  </p:stCondLst>
                                  <p:iterate type="el" backwards="0">
                                    <p:tmAbs val="0"/>
                                  </p:iterate>
                                  <p:childTnLst>
                                    <p:set>
                                      <p:cBhvr>
                                        <p:cTn id="18" fill="hold"/>
                                        <p:tgtEl>
                                          <p:spTgt spid="1423"/>
                                        </p:tgtEl>
                                        <p:attrNameLst>
                                          <p:attrName>style.visibility</p:attrName>
                                        </p:attrNameLst>
                                      </p:cBhvr>
                                      <p:to>
                                        <p:strVal val="visible"/>
                                      </p:to>
                                    </p:set>
                                  </p:childTnLst>
                                </p:cTn>
                              </p:par>
                            </p:childTnLst>
                          </p:cTn>
                        </p:par>
                        <p:par>
                          <p:cTn id="19" fill="hold">
                            <p:stCondLst>
                              <p:cond delay="0"/>
                            </p:stCondLst>
                            <p:childTnLst>
                              <p:par>
                                <p:cTn id="20" presetClass="path" nodeType="afterEffect" presetSubtype="0" presetID="-1" grpId="6" accel="50000" decel="50000" fill="hold">
                                  <p:stCondLst>
                                    <p:cond delay="0"/>
                                  </p:stCondLst>
                                  <p:childTnLst>
                                    <p:animMotion path="M -0.000041 0.094899 L 0.000945 0.141083" origin="layout" pathEditMode="relative">
                                      <p:cBhvr>
                                        <p:cTn id="21" dur="700" fill="hold"/>
                                        <p:tgtEl>
                                          <p:spTgt spid="1402"/>
                                        </p:tgtEl>
                                        <p:attrNameLst>
                                          <p:attrName>ppt_x</p:attrName>
                                          <p:attrName>ppt_y</p:attrName>
                                        </p:attrNameLst>
                                      </p:cBhvr>
                                    </p:animMotion>
                                  </p:childTnLst>
                                </p:cTn>
                              </p:par>
                            </p:childTnLst>
                          </p:cTn>
                        </p:par>
                        <p:par>
                          <p:cTn id="22" fill="hold">
                            <p:stCondLst>
                              <p:cond delay="700"/>
                            </p:stCondLst>
                            <p:childTnLst>
                              <p:par>
                                <p:cTn id="23" presetClass="entr" nodeType="afterEffect" presetSubtype="0" presetID="1" grpId="7" fill="hold">
                                  <p:stCondLst>
                                    <p:cond delay="0"/>
                                  </p:stCondLst>
                                  <p:iterate type="el" backwards="0">
                                    <p:tmAbs val="0"/>
                                  </p:iterate>
                                  <p:childTnLst>
                                    <p:set>
                                      <p:cBhvr>
                                        <p:cTn id="24" fill="hold"/>
                                        <p:tgtEl>
                                          <p:spTgt spid="1424"/>
                                        </p:tgtEl>
                                        <p:attrNameLst>
                                          <p:attrName>style.visibility</p:attrName>
                                        </p:attrNameLst>
                                      </p:cBhvr>
                                      <p:to>
                                        <p:strVal val="visible"/>
                                      </p:to>
                                    </p:set>
                                  </p:childTnLst>
                                </p:cTn>
                              </p:par>
                            </p:childTnLst>
                          </p:cTn>
                        </p:par>
                        <p:par>
                          <p:cTn id="25" fill="hold">
                            <p:stCondLst>
                              <p:cond delay="0"/>
                            </p:stCondLst>
                            <p:childTnLst>
                              <p:par>
                                <p:cTn id="26" presetClass="path" nodeType="afterEffect" presetSubtype="0" presetID="-1" grpId="8" accel="50000" decel="50000" fill="hold">
                                  <p:stCondLst>
                                    <p:cond delay="0"/>
                                  </p:stCondLst>
                                  <p:childTnLst>
                                    <p:animMotion path="M 0.000945 0.141083 L 0.001246 0.187446" origin="layout" pathEditMode="relative">
                                      <p:cBhvr>
                                        <p:cTn id="27" dur="700" fill="hold"/>
                                        <p:tgtEl>
                                          <p:spTgt spid="1402"/>
                                        </p:tgtEl>
                                        <p:attrNameLst>
                                          <p:attrName>ppt_x</p:attrName>
                                          <p:attrName>ppt_y</p:attrName>
                                        </p:attrNameLst>
                                      </p:cBhvr>
                                    </p:animMotion>
                                  </p:childTnLst>
                                </p:cTn>
                              </p:par>
                            </p:childTnLst>
                          </p:cTn>
                        </p:par>
                        <p:par>
                          <p:cTn id="28" fill="hold">
                            <p:stCondLst>
                              <p:cond delay="700"/>
                            </p:stCondLst>
                            <p:childTnLst>
                              <p:par>
                                <p:cTn id="29" presetClass="entr" nodeType="afterEffect" presetSubtype="0" presetID="1" grpId="9" fill="hold">
                                  <p:stCondLst>
                                    <p:cond delay="0"/>
                                  </p:stCondLst>
                                  <p:iterate type="el" backwards="0">
                                    <p:tmAbs val="0"/>
                                  </p:iterate>
                                  <p:childTnLst>
                                    <p:set>
                                      <p:cBhvr>
                                        <p:cTn id="30" fill="hold"/>
                                        <p:tgtEl>
                                          <p:spTgt spid="1425"/>
                                        </p:tgtEl>
                                        <p:attrNameLst>
                                          <p:attrName>style.visibility</p:attrName>
                                        </p:attrNameLst>
                                      </p:cBhvr>
                                      <p:to>
                                        <p:strVal val="visible"/>
                                      </p:to>
                                    </p:set>
                                  </p:childTnLst>
                                </p:cTn>
                              </p:par>
                            </p:childTnLst>
                          </p:cTn>
                        </p:par>
                        <p:par>
                          <p:cTn id="31" fill="hold">
                            <p:stCondLst>
                              <p:cond delay="0"/>
                            </p:stCondLst>
                            <p:childTnLst>
                              <p:par>
                                <p:cTn id="32" presetClass="path" nodeType="afterEffect" presetSubtype="0" presetID="-1" grpId="10" accel="50000" decel="50000" fill="hold">
                                  <p:stCondLst>
                                    <p:cond delay="0"/>
                                  </p:stCondLst>
                                  <p:childTnLst>
                                    <p:animMotion path="M 0.001246 0.187446 L 0.001609 0.231845" origin="layout" pathEditMode="relative">
                                      <p:cBhvr>
                                        <p:cTn id="33" dur="700" fill="hold"/>
                                        <p:tgtEl>
                                          <p:spTgt spid="1402"/>
                                        </p:tgtEl>
                                        <p:attrNameLst>
                                          <p:attrName>ppt_x</p:attrName>
                                          <p:attrName>ppt_y</p:attrName>
                                        </p:attrNameLst>
                                      </p:cBhvr>
                                    </p:animMotion>
                                  </p:childTnLst>
                                </p:cTn>
                              </p:par>
                            </p:childTnLst>
                          </p:cTn>
                        </p:par>
                        <p:par>
                          <p:cTn id="34" fill="hold">
                            <p:stCondLst>
                              <p:cond delay="700"/>
                            </p:stCondLst>
                            <p:childTnLst>
                              <p:par>
                                <p:cTn id="35" presetClass="entr" nodeType="afterEffect" presetSubtype="0" presetID="1" grpId="11" fill="hold">
                                  <p:stCondLst>
                                    <p:cond delay="0"/>
                                  </p:stCondLst>
                                  <p:iterate type="el" backwards="0">
                                    <p:tmAbs val="0"/>
                                  </p:iterate>
                                  <p:childTnLst>
                                    <p:set>
                                      <p:cBhvr>
                                        <p:cTn id="36" fill="hold"/>
                                        <p:tgtEl>
                                          <p:spTgt spid="14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0" presetID="1" grpId="12" fill="hold">
                                  <p:stCondLst>
                                    <p:cond delay="0"/>
                                  </p:stCondLst>
                                  <p:iterate type="el" backwards="0">
                                    <p:tmAbs val="0"/>
                                  </p:iterate>
                                  <p:childTnLst>
                                    <p:set>
                                      <p:cBhvr>
                                        <p:cTn id="40" fill="hold"/>
                                        <p:tgtEl>
                                          <p:spTgt spid="143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0" presetID="1" grpId="13" fill="hold">
                                  <p:stCondLst>
                                    <p:cond delay="0"/>
                                  </p:stCondLst>
                                  <p:iterate type="el" backwards="0">
                                    <p:tmAbs val="0"/>
                                  </p:iterate>
                                  <p:childTnLst>
                                    <p:set>
                                      <p:cBhvr>
                                        <p:cTn id="44" fill="hold"/>
                                        <p:tgtEl>
                                          <p:spTgt spid="143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23" grpId="5"/>
      <p:bldP build="whole" bldLvl="1" animBg="1" rev="0" advAuto="0" spid="1425" grpId="9"/>
      <p:bldP build="whole" bldLvl="1" animBg="1" rev="0" advAuto="0" spid="1431" grpId="13"/>
      <p:bldP build="whole" bldLvl="1" animBg="1" rev="0" advAuto="0" spid="1424" grpId="7"/>
      <p:bldP build="whole" bldLvl="1" animBg="1" rev="0" advAuto="0" spid="1426" grpId="11"/>
      <p:bldP build="whole" bldLvl="1" animBg="1" rev="0" advAuto="0" spid="1422" grpId="3"/>
      <p:bldP build="whole" bldLvl="1" animBg="1" rev="0" advAuto="0" spid="1428" grpId="1"/>
      <p:bldP build="whole" bldLvl="1" animBg="1" rev="0" advAuto="0" spid="1432" grpId="12"/>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5" name="Circle"/>
          <p:cNvSpPr/>
          <p:nvPr/>
        </p:nvSpPr>
        <p:spPr>
          <a:xfrm>
            <a:off x="8839822" y="4830764"/>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446" name="Circle"/>
          <p:cNvSpPr/>
          <p:nvPr/>
        </p:nvSpPr>
        <p:spPr>
          <a:xfrm>
            <a:off x="8839034" y="9238675"/>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447" name="Circle"/>
          <p:cNvSpPr/>
          <p:nvPr/>
        </p:nvSpPr>
        <p:spPr>
          <a:xfrm>
            <a:off x="8839822" y="6092010"/>
            <a:ext cx="465006" cy="465006"/>
          </a:xfrm>
          <a:prstGeom prst="ellipse">
            <a:avLst/>
          </a:prstGeom>
          <a:solidFill>
            <a:srgbClr val="5E5E5E"/>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448" name="Circle"/>
          <p:cNvSpPr/>
          <p:nvPr/>
        </p:nvSpPr>
        <p:spPr>
          <a:xfrm>
            <a:off x="8839822" y="6721712"/>
            <a:ext cx="465006" cy="465006"/>
          </a:xfrm>
          <a:prstGeom prst="ellipse">
            <a:avLst/>
          </a:prstGeom>
          <a:solidFill>
            <a:srgbClr val="5E5E5E"/>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449" name="Circle"/>
          <p:cNvSpPr/>
          <p:nvPr/>
        </p:nvSpPr>
        <p:spPr>
          <a:xfrm>
            <a:off x="8839822" y="7351414"/>
            <a:ext cx="465006" cy="465006"/>
          </a:xfrm>
          <a:prstGeom prst="ellipse">
            <a:avLst/>
          </a:prstGeom>
          <a:solidFill>
            <a:srgbClr val="D6D5D5"/>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450" name="Circle"/>
          <p:cNvSpPr/>
          <p:nvPr/>
        </p:nvSpPr>
        <p:spPr>
          <a:xfrm>
            <a:off x="8839822" y="7981115"/>
            <a:ext cx="465006" cy="465007"/>
          </a:xfrm>
          <a:prstGeom prst="ellipse">
            <a:avLst/>
          </a:prstGeom>
          <a:solidFill>
            <a:srgbClr val="929292"/>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451" name="Circle"/>
          <p:cNvSpPr/>
          <p:nvPr/>
        </p:nvSpPr>
        <p:spPr>
          <a:xfrm>
            <a:off x="8839822" y="8610817"/>
            <a:ext cx="465006" cy="465006"/>
          </a:xfrm>
          <a:prstGeom prst="ellipse">
            <a:avLst/>
          </a:prstGeom>
          <a:solidFill>
            <a:srgbClr val="000000"/>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452" name="Circle"/>
          <p:cNvSpPr/>
          <p:nvPr/>
        </p:nvSpPr>
        <p:spPr>
          <a:xfrm>
            <a:off x="8839822" y="5462309"/>
            <a:ext cx="465006" cy="465006"/>
          </a:xfrm>
          <a:prstGeom prst="ellipse">
            <a:avLst/>
          </a:prstGeom>
          <a:solidFill>
            <a:srgbClr val="D6D5D5"/>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453" name="Circle"/>
          <p:cNvSpPr/>
          <p:nvPr/>
        </p:nvSpPr>
        <p:spPr>
          <a:xfrm>
            <a:off x="3183017" y="4826831"/>
            <a:ext cx="465007" cy="465006"/>
          </a:xfrm>
          <a:prstGeom prst="ellipse">
            <a:avLst/>
          </a:prstGeom>
          <a:solidFill>
            <a:schemeClr val="accent1">
              <a:lumOff val="16847"/>
            </a:schemeClr>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454" name="Circle"/>
          <p:cNvSpPr/>
          <p:nvPr/>
        </p:nvSpPr>
        <p:spPr>
          <a:xfrm>
            <a:off x="3182229" y="5456532"/>
            <a:ext cx="465007" cy="465007"/>
          </a:xfrm>
          <a:prstGeom prst="ellipse">
            <a:avLst/>
          </a:prstGeom>
          <a:solidFill>
            <a:schemeClr val="accent1">
              <a:hueOff val="114395"/>
              <a:lumOff val="-24975"/>
            </a:schemeClr>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455" name="Circle"/>
          <p:cNvSpPr/>
          <p:nvPr/>
        </p:nvSpPr>
        <p:spPr>
          <a:xfrm>
            <a:off x="3182229" y="6086234"/>
            <a:ext cx="465007" cy="465006"/>
          </a:xfrm>
          <a:prstGeom prst="ellipse">
            <a:avLst/>
          </a:prstGeom>
          <a:solidFill>
            <a:schemeClr val="accent1">
              <a:lumOff val="-13575"/>
            </a:schemeClr>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456" name="Circle"/>
          <p:cNvSpPr/>
          <p:nvPr/>
        </p:nvSpPr>
        <p:spPr>
          <a:xfrm>
            <a:off x="3182229" y="6715935"/>
            <a:ext cx="465007" cy="465006"/>
          </a:xfrm>
          <a:prstGeom prst="ellipse">
            <a:avLst/>
          </a:prstGeom>
          <a:solidFill>
            <a:schemeClr val="accent1">
              <a:lumOff val="16847"/>
            </a:schemeClr>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457" name="Circle"/>
          <p:cNvSpPr/>
          <p:nvPr/>
        </p:nvSpPr>
        <p:spPr>
          <a:xfrm>
            <a:off x="3182229" y="7345638"/>
            <a:ext cx="465007" cy="465006"/>
          </a:xfrm>
          <a:prstGeom prst="ellipse">
            <a:avLst/>
          </a:prstGeom>
          <a:solidFill>
            <a:schemeClr val="accent1">
              <a:hueOff val="114395"/>
              <a:lumOff val="-24975"/>
            </a:schemeClr>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458" name="Circle"/>
          <p:cNvSpPr/>
          <p:nvPr/>
        </p:nvSpPr>
        <p:spPr>
          <a:xfrm>
            <a:off x="3182229" y="7975339"/>
            <a:ext cx="465007" cy="465006"/>
          </a:xfrm>
          <a:prstGeom prst="ellipse">
            <a:avLst/>
          </a:prstGeom>
          <a:solidFill>
            <a:schemeClr val="accent1">
              <a:hueOff val="114395"/>
              <a:lumOff val="-24975"/>
            </a:schemeClr>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459" name="Circle"/>
          <p:cNvSpPr/>
          <p:nvPr/>
        </p:nvSpPr>
        <p:spPr>
          <a:xfrm>
            <a:off x="3182229" y="8605041"/>
            <a:ext cx="465007" cy="465006"/>
          </a:xfrm>
          <a:prstGeom prst="ellipse">
            <a:avLst/>
          </a:prstGeom>
          <a:solidFill>
            <a:schemeClr val="accent1">
              <a:hueOff val="114395"/>
              <a:lumOff val="-24975"/>
            </a:schemeClr>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460" name="Circle"/>
          <p:cNvSpPr/>
          <p:nvPr/>
        </p:nvSpPr>
        <p:spPr>
          <a:xfrm>
            <a:off x="3182229" y="9234742"/>
            <a:ext cx="465007" cy="465006"/>
          </a:xfrm>
          <a:prstGeom prst="ellipse">
            <a:avLst/>
          </a:prstGeom>
          <a:solidFill>
            <a:schemeClr val="accent1">
              <a:lumOff val="16847"/>
            </a:schemeClr>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461" name="Circle"/>
          <p:cNvSpPr/>
          <p:nvPr/>
        </p:nvSpPr>
        <p:spPr>
          <a:xfrm>
            <a:off x="2469213" y="4830764"/>
            <a:ext cx="465006" cy="465006"/>
          </a:xfrm>
          <a:prstGeom prst="ellipse">
            <a:avLst/>
          </a:prstGeom>
          <a:solidFill>
            <a:schemeClr val="accent3"/>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462" name="Circle"/>
          <p:cNvSpPr/>
          <p:nvPr/>
        </p:nvSpPr>
        <p:spPr>
          <a:xfrm>
            <a:off x="2468425" y="5460465"/>
            <a:ext cx="465006" cy="465007"/>
          </a:xfrm>
          <a:prstGeom prst="ellipse">
            <a:avLst/>
          </a:prstGeom>
          <a:solidFill>
            <a:schemeClr val="accent3">
              <a:hueOff val="914337"/>
              <a:satOff val="31515"/>
              <a:lumOff val="-30790"/>
            </a:schemeClr>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463" name="Circle"/>
          <p:cNvSpPr/>
          <p:nvPr/>
        </p:nvSpPr>
        <p:spPr>
          <a:xfrm>
            <a:off x="2468425" y="6090167"/>
            <a:ext cx="465006" cy="465006"/>
          </a:xfrm>
          <a:prstGeom prst="ellipse">
            <a:avLst/>
          </a:prstGeom>
          <a:solidFill>
            <a:schemeClr val="accent3">
              <a:hueOff val="-274225"/>
              <a:satOff val="26768"/>
              <a:lumOff val="11368"/>
            </a:schemeClr>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464" name="Circle"/>
          <p:cNvSpPr/>
          <p:nvPr/>
        </p:nvSpPr>
        <p:spPr>
          <a:xfrm>
            <a:off x="2468425" y="6719868"/>
            <a:ext cx="465006" cy="465007"/>
          </a:xfrm>
          <a:prstGeom prst="ellipse">
            <a:avLst/>
          </a:prstGeom>
          <a:solidFill>
            <a:schemeClr val="accent3">
              <a:hueOff val="914337"/>
              <a:satOff val="31515"/>
              <a:lumOff val="-30790"/>
            </a:schemeClr>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465" name="Circle"/>
          <p:cNvSpPr/>
          <p:nvPr/>
        </p:nvSpPr>
        <p:spPr>
          <a:xfrm>
            <a:off x="2468425" y="7349571"/>
            <a:ext cx="465006" cy="465006"/>
          </a:xfrm>
          <a:prstGeom prst="ellipse">
            <a:avLst/>
          </a:prstGeom>
          <a:solidFill>
            <a:schemeClr val="accent3"/>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466" name="Circle"/>
          <p:cNvSpPr/>
          <p:nvPr/>
        </p:nvSpPr>
        <p:spPr>
          <a:xfrm>
            <a:off x="2468425" y="7979272"/>
            <a:ext cx="465006" cy="465006"/>
          </a:xfrm>
          <a:prstGeom prst="ellipse">
            <a:avLst/>
          </a:prstGeom>
          <a:solidFill>
            <a:schemeClr val="accent3">
              <a:hueOff val="914337"/>
              <a:satOff val="31515"/>
              <a:lumOff val="-30790"/>
            </a:schemeClr>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467" name="Circle"/>
          <p:cNvSpPr/>
          <p:nvPr/>
        </p:nvSpPr>
        <p:spPr>
          <a:xfrm>
            <a:off x="2468425" y="8608974"/>
            <a:ext cx="465006" cy="465006"/>
          </a:xfrm>
          <a:prstGeom prst="ellipse">
            <a:avLst/>
          </a:prstGeom>
          <a:solidFill>
            <a:schemeClr val="accent3">
              <a:hueOff val="362282"/>
              <a:satOff val="31803"/>
              <a:lumOff val="-18242"/>
            </a:schemeClr>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468" name="Circle"/>
          <p:cNvSpPr/>
          <p:nvPr/>
        </p:nvSpPr>
        <p:spPr>
          <a:xfrm>
            <a:off x="2468425" y="9238675"/>
            <a:ext cx="465006" cy="465006"/>
          </a:xfrm>
          <a:prstGeom prst="ellipse">
            <a:avLst/>
          </a:prstGeom>
          <a:solidFill>
            <a:schemeClr val="accent3">
              <a:hueOff val="-274225"/>
              <a:satOff val="26768"/>
              <a:lumOff val="11368"/>
            </a:schemeClr>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469" name="Circle"/>
          <p:cNvSpPr/>
          <p:nvPr/>
        </p:nvSpPr>
        <p:spPr>
          <a:xfrm>
            <a:off x="1754621" y="4826831"/>
            <a:ext cx="465006" cy="465006"/>
          </a:xfrm>
          <a:prstGeom prst="ellipse">
            <a:avLst/>
          </a:prstGeom>
          <a:solidFill>
            <a:schemeClr val="accent5"/>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470" name="Circle"/>
          <p:cNvSpPr/>
          <p:nvPr/>
        </p:nvSpPr>
        <p:spPr>
          <a:xfrm>
            <a:off x="1753833" y="5456532"/>
            <a:ext cx="465006" cy="465007"/>
          </a:xfrm>
          <a:prstGeom prst="ellipse">
            <a:avLst/>
          </a:prstGeom>
          <a:solidFill>
            <a:schemeClr val="accent5">
              <a:hueOff val="-82419"/>
              <a:satOff val="-9513"/>
              <a:lumOff val="-16343"/>
            </a:schemeClr>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471" name="Circle"/>
          <p:cNvSpPr/>
          <p:nvPr/>
        </p:nvSpPr>
        <p:spPr>
          <a:xfrm>
            <a:off x="1753833" y="6086234"/>
            <a:ext cx="465006" cy="465006"/>
          </a:xfrm>
          <a:prstGeom prst="ellipse">
            <a:avLst/>
          </a:prstGeom>
          <a:solidFill>
            <a:schemeClr val="accent5">
              <a:hueOff val="-152896"/>
              <a:lumOff val="12368"/>
            </a:schemeClr>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472" name="Circle"/>
          <p:cNvSpPr/>
          <p:nvPr/>
        </p:nvSpPr>
        <p:spPr>
          <a:xfrm>
            <a:off x="1753833" y="6715935"/>
            <a:ext cx="465006" cy="465006"/>
          </a:xfrm>
          <a:prstGeom prst="ellipse">
            <a:avLst/>
          </a:prstGeom>
          <a:solidFill>
            <a:schemeClr val="accent5">
              <a:hueOff val="-82419"/>
              <a:satOff val="-9513"/>
              <a:lumOff val="-16343"/>
            </a:schemeClr>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473" name="Circle"/>
          <p:cNvSpPr/>
          <p:nvPr/>
        </p:nvSpPr>
        <p:spPr>
          <a:xfrm>
            <a:off x="1753833" y="7345638"/>
            <a:ext cx="465006" cy="465006"/>
          </a:xfrm>
          <a:prstGeom prst="ellipse">
            <a:avLst/>
          </a:prstGeom>
          <a:solidFill>
            <a:schemeClr val="accent5">
              <a:lumOff val="-29866"/>
            </a:schemeClr>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474" name="Circle"/>
          <p:cNvSpPr/>
          <p:nvPr/>
        </p:nvSpPr>
        <p:spPr>
          <a:xfrm>
            <a:off x="1753833" y="7975339"/>
            <a:ext cx="465006" cy="465006"/>
          </a:xfrm>
          <a:prstGeom prst="ellipse">
            <a:avLst/>
          </a:prstGeom>
          <a:solidFill>
            <a:schemeClr val="accent5">
              <a:hueOff val="-152896"/>
              <a:lumOff val="12368"/>
            </a:schemeClr>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475" name="Circle"/>
          <p:cNvSpPr/>
          <p:nvPr/>
        </p:nvSpPr>
        <p:spPr>
          <a:xfrm>
            <a:off x="1753833" y="8605041"/>
            <a:ext cx="465006" cy="465006"/>
          </a:xfrm>
          <a:prstGeom prst="ellipse">
            <a:avLst/>
          </a:prstGeom>
          <a:solidFill>
            <a:schemeClr val="accent5"/>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476" name="Circle"/>
          <p:cNvSpPr/>
          <p:nvPr/>
        </p:nvSpPr>
        <p:spPr>
          <a:xfrm>
            <a:off x="1753833" y="9234742"/>
            <a:ext cx="465006" cy="465006"/>
          </a:xfrm>
          <a:prstGeom prst="ellipse">
            <a:avLst/>
          </a:prstGeom>
          <a:solidFill>
            <a:schemeClr val="accent5">
              <a:hueOff val="-152896"/>
              <a:lumOff val="12368"/>
            </a:schemeClr>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grpSp>
        <p:nvGrpSpPr>
          <p:cNvPr id="1488" name="Group"/>
          <p:cNvGrpSpPr/>
          <p:nvPr/>
        </p:nvGrpSpPr>
        <p:grpSpPr>
          <a:xfrm>
            <a:off x="1986336" y="4335997"/>
            <a:ext cx="7818383" cy="2627652"/>
            <a:chOff x="0" y="0"/>
            <a:chExt cx="7818382" cy="2627650"/>
          </a:xfrm>
        </p:grpSpPr>
        <p:sp>
          <p:nvSpPr>
            <p:cNvPr id="1519" name="Connection Line"/>
            <p:cNvSpPr/>
            <p:nvPr/>
          </p:nvSpPr>
          <p:spPr>
            <a:xfrm>
              <a:off x="1429184" y="587576"/>
              <a:ext cx="6288624" cy="801145"/>
            </a:xfrm>
            <a:custGeom>
              <a:avLst/>
              <a:gdLst/>
              <a:ahLst/>
              <a:cxnLst>
                <a:cxn ang="0">
                  <a:pos x="wd2" y="hd2"/>
                </a:cxn>
                <a:cxn ang="5400000">
                  <a:pos x="wd2" y="hd2"/>
                </a:cxn>
                <a:cxn ang="10800000">
                  <a:pos x="wd2" y="hd2"/>
                </a:cxn>
                <a:cxn ang="16200000">
                  <a:pos x="wd2" y="hd2"/>
                </a:cxn>
              </a:cxnLst>
              <a:rect l="0" t="0" r="r" b="b"/>
              <a:pathLst>
                <a:path w="21600" h="17735" fill="norm" stroke="1" extrusionOk="0">
                  <a:moveTo>
                    <a:pt x="0" y="3006"/>
                  </a:moveTo>
                  <a:cubicBezTo>
                    <a:pt x="7462" y="-3865"/>
                    <a:pt x="14662" y="1045"/>
                    <a:pt x="21600" y="17735"/>
                  </a:cubicBezTo>
                </a:path>
              </a:pathLst>
            </a:custGeom>
            <a:noFill/>
            <a:ln w="38100" cap="flat">
              <a:solidFill>
                <a:schemeClr val="accent1">
                  <a:hueOff val="114395"/>
                  <a:lumOff val="-24975"/>
                </a:schemeClr>
              </a:solidFill>
              <a:prstDash val="solid"/>
              <a:miter lim="400000"/>
            </a:ln>
            <a:effectLst/>
          </p:spPr>
          <p:txBody>
            <a:bodyPr/>
            <a:lstStyle/>
            <a:p>
              <a:pPr/>
            </a:p>
          </p:txBody>
        </p:sp>
        <p:sp>
          <p:nvSpPr>
            <p:cNvPr id="1520" name="Connection Line"/>
            <p:cNvSpPr/>
            <p:nvPr/>
          </p:nvSpPr>
          <p:spPr>
            <a:xfrm>
              <a:off x="715380" y="318057"/>
              <a:ext cx="7069409" cy="1059603"/>
            </a:xfrm>
            <a:custGeom>
              <a:avLst/>
              <a:gdLst/>
              <a:ahLst/>
              <a:cxnLst>
                <a:cxn ang="0">
                  <a:pos x="wd2" y="hd2"/>
                </a:cxn>
                <a:cxn ang="5400000">
                  <a:pos x="wd2" y="hd2"/>
                </a:cxn>
                <a:cxn ang="10800000">
                  <a:pos x="wd2" y="hd2"/>
                </a:cxn>
                <a:cxn ang="16200000">
                  <a:pos x="wd2" y="hd2"/>
                </a:cxn>
              </a:cxnLst>
              <a:rect l="0" t="0" r="r" b="b"/>
              <a:pathLst>
                <a:path w="21600" h="16802" fill="norm" stroke="1" extrusionOk="0">
                  <a:moveTo>
                    <a:pt x="0" y="6489"/>
                  </a:moveTo>
                  <a:cubicBezTo>
                    <a:pt x="7275" y="-4798"/>
                    <a:pt x="14475" y="-1360"/>
                    <a:pt x="21600" y="16802"/>
                  </a:cubicBezTo>
                </a:path>
              </a:pathLst>
            </a:custGeom>
            <a:noFill/>
            <a:ln w="38100" cap="flat">
              <a:solidFill>
                <a:schemeClr val="accent3">
                  <a:hueOff val="914337"/>
                  <a:satOff val="31515"/>
                  <a:lumOff val="-30790"/>
                </a:schemeClr>
              </a:solidFill>
              <a:prstDash val="solid"/>
              <a:miter lim="400000"/>
            </a:ln>
            <a:effectLst/>
          </p:spPr>
          <p:txBody>
            <a:bodyPr/>
            <a:lstStyle/>
            <a:p>
              <a:pPr/>
            </a:p>
          </p:txBody>
        </p:sp>
        <p:sp>
          <p:nvSpPr>
            <p:cNvPr id="1521" name="Connection Line"/>
            <p:cNvSpPr/>
            <p:nvPr/>
          </p:nvSpPr>
          <p:spPr>
            <a:xfrm>
              <a:off x="788" y="0"/>
              <a:ext cx="7797725" cy="1344681"/>
            </a:xfrm>
            <a:custGeom>
              <a:avLst/>
              <a:gdLst/>
              <a:ahLst/>
              <a:cxnLst>
                <a:cxn ang="0">
                  <a:pos x="wd2" y="hd2"/>
                </a:cxn>
                <a:cxn ang="5400000">
                  <a:pos x="wd2" y="hd2"/>
                </a:cxn>
                <a:cxn ang="10800000">
                  <a:pos x="wd2" y="hd2"/>
                </a:cxn>
                <a:cxn ang="16200000">
                  <a:pos x="wd2" y="hd2"/>
                </a:cxn>
              </a:cxnLst>
              <a:rect l="0" t="0" r="r" b="b"/>
              <a:pathLst>
                <a:path w="21600" h="16493" fill="norm" stroke="1" extrusionOk="0">
                  <a:moveTo>
                    <a:pt x="0" y="8872"/>
                  </a:moveTo>
                  <a:cubicBezTo>
                    <a:pt x="7600" y="-5107"/>
                    <a:pt x="14800" y="-2567"/>
                    <a:pt x="21600" y="16493"/>
                  </a:cubicBezTo>
                </a:path>
              </a:pathLst>
            </a:custGeom>
            <a:noFill/>
            <a:ln w="38100" cap="flat">
              <a:solidFill>
                <a:schemeClr val="accent5">
                  <a:lumOff val="-29866"/>
                </a:schemeClr>
              </a:solidFill>
              <a:prstDash val="solid"/>
              <a:miter lim="400000"/>
            </a:ln>
            <a:effectLst/>
          </p:spPr>
          <p:txBody>
            <a:bodyPr/>
            <a:lstStyle/>
            <a:p>
              <a:pPr/>
            </a:p>
          </p:txBody>
        </p:sp>
        <p:sp>
          <p:nvSpPr>
            <p:cNvPr id="1522" name="Connection Line"/>
            <p:cNvSpPr/>
            <p:nvPr/>
          </p:nvSpPr>
          <p:spPr>
            <a:xfrm>
              <a:off x="1428396" y="1353037"/>
              <a:ext cx="6357315" cy="191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21600"/>
                  </a:lnTo>
                </a:path>
              </a:pathLst>
            </a:custGeom>
            <a:noFill/>
            <a:ln w="38100" cap="flat">
              <a:solidFill>
                <a:schemeClr val="accent1">
                  <a:hueOff val="114395"/>
                  <a:lumOff val="-24975"/>
                </a:schemeClr>
              </a:solidFill>
              <a:prstDash val="solid"/>
              <a:miter lim="400000"/>
            </a:ln>
            <a:effectLst/>
          </p:spPr>
          <p:txBody>
            <a:bodyPr/>
            <a:lstStyle/>
            <a:p>
              <a:pPr/>
            </a:p>
          </p:txBody>
        </p:sp>
        <p:sp>
          <p:nvSpPr>
            <p:cNvPr id="1523" name="Connection Line"/>
            <p:cNvSpPr/>
            <p:nvPr/>
          </p:nvSpPr>
          <p:spPr>
            <a:xfrm>
              <a:off x="714592" y="1119568"/>
              <a:ext cx="7006391" cy="304999"/>
            </a:xfrm>
            <a:custGeom>
              <a:avLst/>
              <a:gdLst/>
              <a:ahLst/>
              <a:cxnLst>
                <a:cxn ang="0">
                  <a:pos x="wd2" y="hd2"/>
                </a:cxn>
                <a:cxn ang="5400000">
                  <a:pos x="wd2" y="hd2"/>
                </a:cxn>
                <a:cxn ang="10800000">
                  <a:pos x="wd2" y="hd2"/>
                </a:cxn>
                <a:cxn ang="16200000">
                  <a:pos x="wd2" y="hd2"/>
                </a:cxn>
              </a:cxnLst>
              <a:rect l="0" t="0" r="r" b="b"/>
              <a:pathLst>
                <a:path w="21600" h="16256" fill="norm" stroke="1" extrusionOk="0">
                  <a:moveTo>
                    <a:pt x="0" y="12653"/>
                  </a:moveTo>
                  <a:cubicBezTo>
                    <a:pt x="7442" y="-5344"/>
                    <a:pt x="14642" y="-4143"/>
                    <a:pt x="21600" y="16256"/>
                  </a:cubicBezTo>
                </a:path>
              </a:pathLst>
            </a:custGeom>
            <a:noFill/>
            <a:ln w="38100" cap="flat">
              <a:solidFill>
                <a:schemeClr val="accent3">
                  <a:hueOff val="914337"/>
                  <a:satOff val="31515"/>
                  <a:lumOff val="-30790"/>
                </a:schemeClr>
              </a:solidFill>
              <a:prstDash val="solid"/>
              <a:miter lim="400000"/>
            </a:ln>
            <a:effectLst/>
          </p:spPr>
          <p:txBody>
            <a:bodyPr/>
            <a:lstStyle/>
            <a:p>
              <a:pPr/>
            </a:p>
          </p:txBody>
        </p:sp>
        <p:sp>
          <p:nvSpPr>
            <p:cNvPr id="1524" name="Connection Line"/>
            <p:cNvSpPr/>
            <p:nvPr/>
          </p:nvSpPr>
          <p:spPr>
            <a:xfrm>
              <a:off x="0" y="1353037"/>
              <a:ext cx="7737984" cy="302226"/>
            </a:xfrm>
            <a:custGeom>
              <a:avLst/>
              <a:gdLst/>
              <a:ahLst/>
              <a:cxnLst>
                <a:cxn ang="0">
                  <a:pos x="wd2" y="hd2"/>
                </a:cxn>
                <a:cxn ang="5400000">
                  <a:pos x="wd2" y="hd2"/>
                </a:cxn>
                <a:cxn ang="10800000">
                  <a:pos x="wd2" y="hd2"/>
                </a:cxn>
                <a:cxn ang="16200000">
                  <a:pos x="wd2" y="hd2"/>
                </a:cxn>
              </a:cxnLst>
              <a:rect l="0" t="0" r="r" b="b"/>
              <a:pathLst>
                <a:path w="21600" h="16213" fill="norm" stroke="1" extrusionOk="0">
                  <a:moveTo>
                    <a:pt x="0" y="0"/>
                  </a:moveTo>
                  <a:cubicBezTo>
                    <a:pt x="7747" y="20999"/>
                    <a:pt x="14947" y="21600"/>
                    <a:pt x="21600" y="1804"/>
                  </a:cubicBezTo>
                </a:path>
              </a:pathLst>
            </a:custGeom>
            <a:noFill/>
            <a:ln w="38100" cap="flat">
              <a:solidFill>
                <a:schemeClr val="accent5">
                  <a:lumOff val="-29866"/>
                </a:schemeClr>
              </a:solidFill>
              <a:prstDash val="solid"/>
              <a:miter lim="400000"/>
            </a:ln>
            <a:effectLst/>
          </p:spPr>
          <p:txBody>
            <a:bodyPr/>
            <a:lstStyle/>
            <a:p>
              <a:pPr/>
            </a:p>
          </p:txBody>
        </p:sp>
        <p:sp>
          <p:nvSpPr>
            <p:cNvPr id="1525" name="Connection Line"/>
            <p:cNvSpPr/>
            <p:nvPr/>
          </p:nvSpPr>
          <p:spPr>
            <a:xfrm>
              <a:off x="0" y="1358814"/>
              <a:ext cx="7818383" cy="1268837"/>
            </a:xfrm>
            <a:custGeom>
              <a:avLst/>
              <a:gdLst/>
              <a:ahLst/>
              <a:cxnLst>
                <a:cxn ang="0">
                  <a:pos x="wd2" y="hd2"/>
                </a:cxn>
                <a:cxn ang="5400000">
                  <a:pos x="wd2" y="hd2"/>
                </a:cxn>
                <a:cxn ang="10800000">
                  <a:pos x="wd2" y="hd2"/>
                </a:cxn>
                <a:cxn ang="16200000">
                  <a:pos x="wd2" y="hd2"/>
                </a:cxn>
              </a:cxnLst>
              <a:rect l="0" t="0" r="r" b="b"/>
              <a:pathLst>
                <a:path w="21600" h="16541" fill="norm" stroke="1" extrusionOk="0">
                  <a:moveTo>
                    <a:pt x="0" y="8134"/>
                  </a:moveTo>
                  <a:cubicBezTo>
                    <a:pt x="7307" y="21600"/>
                    <a:pt x="14507" y="18889"/>
                    <a:pt x="21600" y="0"/>
                  </a:cubicBezTo>
                </a:path>
              </a:pathLst>
            </a:custGeom>
            <a:noFill/>
            <a:ln w="38100" cap="flat">
              <a:solidFill>
                <a:schemeClr val="accent5">
                  <a:lumOff val="-29866"/>
                </a:schemeClr>
              </a:solidFill>
              <a:prstDash val="solid"/>
              <a:miter lim="400000"/>
            </a:ln>
            <a:effectLst/>
          </p:spPr>
          <p:txBody>
            <a:bodyPr/>
            <a:lstStyle/>
            <a:p>
              <a:pPr/>
            </a:p>
          </p:txBody>
        </p:sp>
        <p:sp>
          <p:nvSpPr>
            <p:cNvPr id="1526" name="Connection Line"/>
            <p:cNvSpPr/>
            <p:nvPr/>
          </p:nvSpPr>
          <p:spPr>
            <a:xfrm>
              <a:off x="714592" y="1395172"/>
              <a:ext cx="7009771" cy="1001530"/>
            </a:xfrm>
            <a:custGeom>
              <a:avLst/>
              <a:gdLst/>
              <a:ahLst/>
              <a:cxnLst>
                <a:cxn ang="0">
                  <a:pos x="wd2" y="hd2"/>
                </a:cxn>
                <a:cxn ang="5400000">
                  <a:pos x="wd2" y="hd2"/>
                </a:cxn>
                <a:cxn ang="10800000">
                  <a:pos x="wd2" y="hd2"/>
                </a:cxn>
                <a:cxn ang="16200000">
                  <a:pos x="wd2" y="hd2"/>
                </a:cxn>
              </a:cxnLst>
              <a:rect l="0" t="0" r="r" b="b"/>
              <a:pathLst>
                <a:path w="21600" h="16743" fill="norm" stroke="1" extrusionOk="0">
                  <a:moveTo>
                    <a:pt x="0" y="9888"/>
                  </a:moveTo>
                  <a:cubicBezTo>
                    <a:pt x="7367" y="21600"/>
                    <a:pt x="14567" y="18304"/>
                    <a:pt x="21600" y="0"/>
                  </a:cubicBezTo>
                </a:path>
              </a:pathLst>
            </a:custGeom>
            <a:noFill/>
            <a:ln w="38100" cap="flat">
              <a:solidFill>
                <a:schemeClr val="accent3">
                  <a:hueOff val="914337"/>
                  <a:satOff val="31515"/>
                  <a:lumOff val="-30790"/>
                </a:schemeClr>
              </a:solidFill>
              <a:prstDash val="solid"/>
              <a:miter lim="400000"/>
            </a:ln>
            <a:effectLst/>
          </p:spPr>
          <p:txBody>
            <a:bodyPr/>
            <a:lstStyle/>
            <a:p>
              <a:pPr/>
            </a:p>
          </p:txBody>
        </p:sp>
        <p:sp>
          <p:nvSpPr>
            <p:cNvPr id="1527" name="Connection Line"/>
            <p:cNvSpPr/>
            <p:nvPr/>
          </p:nvSpPr>
          <p:spPr>
            <a:xfrm>
              <a:off x="1428396" y="1392305"/>
              <a:ext cx="6284291" cy="748799"/>
            </a:xfrm>
            <a:custGeom>
              <a:avLst/>
              <a:gdLst/>
              <a:ahLst/>
              <a:cxnLst>
                <a:cxn ang="0">
                  <a:pos x="wd2" y="hd2"/>
                </a:cxn>
                <a:cxn ang="5400000">
                  <a:pos x="wd2" y="hd2"/>
                </a:cxn>
                <a:cxn ang="10800000">
                  <a:pos x="wd2" y="hd2"/>
                </a:cxn>
                <a:cxn ang="16200000">
                  <a:pos x="wd2" y="hd2"/>
                </a:cxn>
              </a:cxnLst>
              <a:rect l="0" t="0" r="r" b="b"/>
              <a:pathLst>
                <a:path w="21600" h="17474" fill="norm" stroke="1" extrusionOk="0">
                  <a:moveTo>
                    <a:pt x="0" y="13779"/>
                  </a:moveTo>
                  <a:cubicBezTo>
                    <a:pt x="7311" y="21600"/>
                    <a:pt x="14511" y="17007"/>
                    <a:pt x="21600" y="0"/>
                  </a:cubicBezTo>
                </a:path>
              </a:pathLst>
            </a:custGeom>
            <a:noFill/>
            <a:ln w="38100" cap="flat">
              <a:solidFill>
                <a:schemeClr val="accent1">
                  <a:hueOff val="114395"/>
                  <a:lumOff val="-24975"/>
                </a:schemeClr>
              </a:solidFill>
              <a:prstDash val="solid"/>
              <a:miter lim="400000"/>
            </a:ln>
            <a:effectLst/>
          </p:spPr>
          <p:txBody>
            <a:bodyPr/>
            <a:lstStyle/>
            <a:p>
              <a:pPr/>
            </a:p>
          </p:txBody>
        </p:sp>
        <p:sp>
          <p:nvSpPr>
            <p:cNvPr id="1486" name="Group"/>
            <p:cNvSpPr/>
            <p:nvPr/>
          </p:nvSpPr>
          <p:spPr>
            <a:xfrm>
              <a:off x="2942249" y="748516"/>
              <a:ext cx="1084636" cy="1102252"/>
            </a:xfrm>
            <a:prstGeom prst="rect">
              <a:avLst/>
            </a:prstGeom>
            <a:solidFill>
              <a:schemeClr val="accent1">
                <a:lumOff val="16847"/>
              </a:schemeClr>
            </a:solidFill>
            <a:ln w="381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pic>
          <p:nvPicPr>
            <p:cNvPr id="1487" name="mathbf_w_2.pdf" descr="mathbf_w_2.pdf"/>
            <p:cNvPicPr>
              <a:picLocks noChangeAspect="1"/>
            </p:cNvPicPr>
            <p:nvPr/>
          </p:nvPicPr>
          <p:blipFill>
            <a:blip r:embed="rId3">
              <a:extLst/>
            </a:blip>
            <a:srcRect l="0" t="0" r="0" b="0"/>
            <a:stretch>
              <a:fillRect/>
            </a:stretch>
          </p:blipFill>
          <p:spPr>
            <a:xfrm>
              <a:off x="3105185" y="1129315"/>
              <a:ext cx="799842" cy="427822"/>
            </a:xfrm>
            <a:prstGeom prst="rect">
              <a:avLst/>
            </a:prstGeom>
            <a:ln w="12700" cap="flat">
              <a:noFill/>
              <a:miter lim="400000"/>
            </a:ln>
            <a:effectLst/>
          </p:spPr>
        </p:pic>
      </p:grpSp>
      <p:sp>
        <p:nvSpPr>
          <p:cNvPr id="1489" name="Conv layer"/>
          <p:cNvSpPr txBox="1"/>
          <p:nvPr/>
        </p:nvSpPr>
        <p:spPr>
          <a:xfrm>
            <a:off x="3845945" y="3073337"/>
            <a:ext cx="3366771" cy="89915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5000"/>
            </a:lvl1pPr>
          </a:lstStyle>
          <a:p>
            <a:pPr/>
            <a:r>
              <a:t>Conv layer</a:t>
            </a:r>
          </a:p>
        </p:txBody>
      </p:sp>
      <p:sp>
        <p:nvSpPr>
          <p:cNvPr id="1490" name="Line"/>
          <p:cNvSpPr/>
          <p:nvPr/>
        </p:nvSpPr>
        <p:spPr>
          <a:xfrm>
            <a:off x="1675526" y="9939294"/>
            <a:ext cx="2051593" cy="1"/>
          </a:xfrm>
          <a:prstGeom prst="line">
            <a:avLst/>
          </a:prstGeom>
          <a:ln w="25400">
            <a:solidFill>
              <a:srgbClr val="000000"/>
            </a:solidFill>
            <a:miter lim="400000"/>
          </a:ln>
        </p:spPr>
        <p:txBody>
          <a:bodyPr lIns="71437" tIns="71437" rIns="71437" bIns="71437" anchor="ctr"/>
          <a:lstStyle/>
          <a:p>
            <a:pPr>
              <a:defRPr b="0" sz="3000">
                <a:solidFill>
                  <a:srgbClr val="FFFFFF"/>
                </a:solidFill>
              </a:defRPr>
            </a:pPr>
          </a:p>
        </p:txBody>
      </p:sp>
      <p:sp>
        <p:nvSpPr>
          <p:cNvPr id="1491" name="Line"/>
          <p:cNvSpPr/>
          <p:nvPr/>
        </p:nvSpPr>
        <p:spPr>
          <a:xfrm>
            <a:off x="8771327" y="9939294"/>
            <a:ext cx="1340161" cy="1"/>
          </a:xfrm>
          <a:prstGeom prst="line">
            <a:avLst/>
          </a:prstGeom>
          <a:ln w="25400">
            <a:solidFill>
              <a:srgbClr val="000000"/>
            </a:solidFill>
            <a:miter lim="400000"/>
          </a:ln>
        </p:spPr>
        <p:txBody>
          <a:bodyPr lIns="71437" tIns="71437" rIns="71437" bIns="71437" anchor="ctr"/>
          <a:lstStyle/>
          <a:p>
            <a:pPr>
              <a:defRPr b="0" sz="3000">
                <a:solidFill>
                  <a:srgbClr val="FFFFFF"/>
                </a:solidFill>
              </a:defRPr>
            </a:pPr>
          </a:p>
        </p:txBody>
      </p:sp>
      <p:sp>
        <p:nvSpPr>
          <p:cNvPr id="1492" name="Circle"/>
          <p:cNvSpPr/>
          <p:nvPr/>
        </p:nvSpPr>
        <p:spPr>
          <a:xfrm>
            <a:off x="9570255" y="4826830"/>
            <a:ext cx="465006" cy="465007"/>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493" name="Circle"/>
          <p:cNvSpPr/>
          <p:nvPr/>
        </p:nvSpPr>
        <p:spPr>
          <a:xfrm>
            <a:off x="9569467" y="5456532"/>
            <a:ext cx="465006" cy="465007"/>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494" name="Circle"/>
          <p:cNvSpPr/>
          <p:nvPr/>
        </p:nvSpPr>
        <p:spPr>
          <a:xfrm>
            <a:off x="9569467" y="6086234"/>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495" name="Circle"/>
          <p:cNvSpPr/>
          <p:nvPr/>
        </p:nvSpPr>
        <p:spPr>
          <a:xfrm>
            <a:off x="9569467" y="6715935"/>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496" name="Circle"/>
          <p:cNvSpPr/>
          <p:nvPr/>
        </p:nvSpPr>
        <p:spPr>
          <a:xfrm>
            <a:off x="9569467" y="7345637"/>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497" name="Circle"/>
          <p:cNvSpPr/>
          <p:nvPr/>
        </p:nvSpPr>
        <p:spPr>
          <a:xfrm>
            <a:off x="9569467" y="7975339"/>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498" name="Circle"/>
          <p:cNvSpPr/>
          <p:nvPr/>
        </p:nvSpPr>
        <p:spPr>
          <a:xfrm>
            <a:off x="9569467" y="8605040"/>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499" name="Circle"/>
          <p:cNvSpPr/>
          <p:nvPr/>
        </p:nvSpPr>
        <p:spPr>
          <a:xfrm>
            <a:off x="9569467" y="9234742"/>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00" name="Circle"/>
          <p:cNvSpPr/>
          <p:nvPr/>
        </p:nvSpPr>
        <p:spPr>
          <a:xfrm>
            <a:off x="9569861" y="4830764"/>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01" name="Circle"/>
          <p:cNvSpPr/>
          <p:nvPr/>
        </p:nvSpPr>
        <p:spPr>
          <a:xfrm>
            <a:off x="9569073" y="5460465"/>
            <a:ext cx="465006" cy="465007"/>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02" name="Circle"/>
          <p:cNvSpPr/>
          <p:nvPr/>
        </p:nvSpPr>
        <p:spPr>
          <a:xfrm>
            <a:off x="9569073" y="6090167"/>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03" name="Circle"/>
          <p:cNvSpPr/>
          <p:nvPr/>
        </p:nvSpPr>
        <p:spPr>
          <a:xfrm>
            <a:off x="9569073" y="6719868"/>
            <a:ext cx="465006" cy="465007"/>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04" name="Circle"/>
          <p:cNvSpPr/>
          <p:nvPr/>
        </p:nvSpPr>
        <p:spPr>
          <a:xfrm>
            <a:off x="9569073" y="7349570"/>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05" name="Circle"/>
          <p:cNvSpPr/>
          <p:nvPr/>
        </p:nvSpPr>
        <p:spPr>
          <a:xfrm>
            <a:off x="9569073" y="7979272"/>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06" name="Circle"/>
          <p:cNvSpPr/>
          <p:nvPr/>
        </p:nvSpPr>
        <p:spPr>
          <a:xfrm>
            <a:off x="9569073" y="8608973"/>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07" name="Circle"/>
          <p:cNvSpPr/>
          <p:nvPr/>
        </p:nvSpPr>
        <p:spPr>
          <a:xfrm>
            <a:off x="9569073" y="9238675"/>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08" name="Circle"/>
          <p:cNvSpPr/>
          <p:nvPr/>
        </p:nvSpPr>
        <p:spPr>
          <a:xfrm>
            <a:off x="9569861" y="6092010"/>
            <a:ext cx="465006" cy="465006"/>
          </a:xfrm>
          <a:prstGeom prst="ellipse">
            <a:avLst/>
          </a:prstGeom>
          <a:solidFill>
            <a:srgbClr val="D6D5D5"/>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09" name="Circle"/>
          <p:cNvSpPr/>
          <p:nvPr/>
        </p:nvSpPr>
        <p:spPr>
          <a:xfrm>
            <a:off x="9569861" y="6721712"/>
            <a:ext cx="465006" cy="465006"/>
          </a:xfrm>
          <a:prstGeom prst="ellipse">
            <a:avLst/>
          </a:prstGeom>
          <a:solidFill>
            <a:srgbClr val="000000"/>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10" name="Circle"/>
          <p:cNvSpPr/>
          <p:nvPr/>
        </p:nvSpPr>
        <p:spPr>
          <a:xfrm>
            <a:off x="9569861" y="7351414"/>
            <a:ext cx="465006" cy="465006"/>
          </a:xfrm>
          <a:prstGeom prst="ellipse">
            <a:avLst/>
          </a:prstGeom>
          <a:solidFill>
            <a:srgbClr val="929292"/>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11" name="Circle"/>
          <p:cNvSpPr/>
          <p:nvPr/>
        </p:nvSpPr>
        <p:spPr>
          <a:xfrm>
            <a:off x="9569861" y="7981115"/>
            <a:ext cx="465006" cy="465007"/>
          </a:xfrm>
          <a:prstGeom prst="ellipse">
            <a:avLst/>
          </a:prstGeom>
          <a:solidFill>
            <a:srgbClr val="000000"/>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12" name="Circle"/>
          <p:cNvSpPr/>
          <p:nvPr/>
        </p:nvSpPr>
        <p:spPr>
          <a:xfrm>
            <a:off x="9569861" y="8610817"/>
            <a:ext cx="465006" cy="465006"/>
          </a:xfrm>
          <a:prstGeom prst="ellipse">
            <a:avLst/>
          </a:prstGeom>
          <a:solidFill>
            <a:srgbClr val="D6D5D5"/>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13" name="Circle"/>
          <p:cNvSpPr/>
          <p:nvPr/>
        </p:nvSpPr>
        <p:spPr>
          <a:xfrm>
            <a:off x="9569861" y="5462309"/>
            <a:ext cx="465006" cy="465006"/>
          </a:xfrm>
          <a:prstGeom prst="ellipse">
            <a:avLst/>
          </a:prstGeom>
          <a:solidFill>
            <a:srgbClr val="5E5E5E"/>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14" name="Multiple channel outputs"/>
          <p:cNvSpPr txBox="1"/>
          <p:nvPr/>
        </p:nvSpPr>
        <p:spPr>
          <a:xfrm>
            <a:off x="7452296" y="267915"/>
            <a:ext cx="9479408" cy="119658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b="0" sz="7000">
                <a:latin typeface="Helvetica Neue Light"/>
                <a:ea typeface="Helvetica Neue Light"/>
                <a:cs typeface="Helvetica Neue Light"/>
                <a:sym typeface="Helvetica Neue Light"/>
              </a:defRPr>
            </a:pPr>
            <a:r>
              <a:t>Multiple channel </a:t>
            </a:r>
            <a:r>
              <a:rPr i="1">
                <a:latin typeface="+mn-lt"/>
                <a:ea typeface="+mn-ea"/>
                <a:cs typeface="+mn-cs"/>
                <a:sym typeface="Helvetica Neue"/>
              </a:rPr>
              <a:t>outputs</a:t>
            </a:r>
          </a:p>
        </p:txBody>
      </p:sp>
      <p:pic>
        <p:nvPicPr>
          <p:cNvPr id="1515" name="mathbf_y.pdf" descr="mathbf_y.pdf"/>
          <p:cNvPicPr>
            <a:picLocks noChangeAspect="1"/>
          </p:cNvPicPr>
          <p:nvPr/>
        </p:nvPicPr>
        <p:blipFill>
          <a:blip r:embed="rId4">
            <a:extLst/>
          </a:blip>
          <a:stretch>
            <a:fillRect/>
          </a:stretch>
        </p:blipFill>
        <p:spPr>
          <a:xfrm>
            <a:off x="9212410" y="10262485"/>
            <a:ext cx="458059" cy="523495"/>
          </a:xfrm>
          <a:prstGeom prst="rect">
            <a:avLst/>
          </a:prstGeom>
          <a:ln w="12700">
            <a:miter lim="400000"/>
          </a:ln>
        </p:spPr>
      </p:pic>
      <p:pic>
        <p:nvPicPr>
          <p:cNvPr id="1516" name="mathbf_x.pdf" descr="mathbf_x.pdf"/>
          <p:cNvPicPr>
            <a:picLocks noChangeAspect="1"/>
          </p:cNvPicPr>
          <p:nvPr/>
        </p:nvPicPr>
        <p:blipFill>
          <a:blip r:embed="rId5">
            <a:extLst/>
          </a:blip>
          <a:stretch>
            <a:fillRect/>
          </a:stretch>
        </p:blipFill>
        <p:spPr>
          <a:xfrm>
            <a:off x="2450163" y="10329842"/>
            <a:ext cx="503106" cy="388764"/>
          </a:xfrm>
          <a:prstGeom prst="rect">
            <a:avLst/>
          </a:prstGeom>
          <a:ln w="12700">
            <a:miter lim="400000"/>
          </a:ln>
        </p:spPr>
      </p:pic>
      <p:pic>
        <p:nvPicPr>
          <p:cNvPr id="1517" name="mathbf_y_k_=_sum.pdf" descr="mathbf_y_k_=_sum.pdf"/>
          <p:cNvPicPr>
            <a:picLocks noChangeAspect="1"/>
          </p:cNvPicPr>
          <p:nvPr/>
        </p:nvPicPr>
        <p:blipFill>
          <a:blip r:embed="rId6">
            <a:extLst/>
          </a:blip>
          <a:stretch>
            <a:fillRect/>
          </a:stretch>
        </p:blipFill>
        <p:spPr>
          <a:xfrm>
            <a:off x="13587127" y="4937469"/>
            <a:ext cx="5783564" cy="1631262"/>
          </a:xfrm>
          <a:prstGeom prst="rect">
            <a:avLst/>
          </a:prstGeom>
          <a:ln w="12700">
            <a:miter lim="400000"/>
          </a:ln>
        </p:spPr>
      </p:pic>
      <p:pic>
        <p:nvPicPr>
          <p:cNvPr id="1518" name="mathbb_R^N_times.pdf" descr="mathbb_R^N_times.pdf"/>
          <p:cNvPicPr>
            <a:picLocks noChangeAspect="1"/>
          </p:cNvPicPr>
          <p:nvPr/>
        </p:nvPicPr>
        <p:blipFill>
          <a:blip r:embed="rId7">
            <a:extLst/>
          </a:blip>
          <a:stretch>
            <a:fillRect/>
          </a:stretch>
        </p:blipFill>
        <p:spPr>
          <a:xfrm>
            <a:off x="13587127" y="7582718"/>
            <a:ext cx="6541257" cy="85659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13"/>
                                        </p:tgtEl>
                                        <p:attrNameLst>
                                          <p:attrName>style.visibility</p:attrName>
                                        </p:attrNameLst>
                                      </p:cBhvr>
                                      <p:to>
                                        <p:strVal val="visible"/>
                                      </p:to>
                                    </p:set>
                                  </p:childTnLst>
                                </p:cTn>
                              </p:par>
                            </p:childTnLst>
                          </p:cTn>
                        </p:par>
                        <p:par>
                          <p:cTn id="7" fill="hold">
                            <p:stCondLst>
                              <p:cond delay="0"/>
                            </p:stCondLst>
                            <p:childTnLst>
                              <p:par>
                                <p:cTn id="8" presetClass="path" nodeType="afterEffect" presetSubtype="0" presetID="-1" grpId="2" accel="50000" decel="50000" fill="hold">
                                  <p:stCondLst>
                                    <p:cond delay="0"/>
                                  </p:stCondLst>
                                  <p:childTnLst>
                                    <p:animMotion path="M 0.000000 0.000000 L 0.000234 0.047595" origin="layout" pathEditMode="relative">
                                      <p:cBhvr>
                                        <p:cTn id="9" dur="700" fill="hold"/>
                                        <p:tgtEl>
                                          <p:spTgt spid="1488"/>
                                        </p:tgtEl>
                                        <p:attrNameLst>
                                          <p:attrName>ppt_x</p:attrName>
                                          <p:attrName>ppt_y</p:attrName>
                                        </p:attrNameLst>
                                      </p:cBhvr>
                                    </p:animMotion>
                                  </p:childTnLst>
                                </p:cTn>
                              </p:par>
                            </p:childTnLst>
                          </p:cTn>
                        </p:par>
                        <p:par>
                          <p:cTn id="10" fill="hold">
                            <p:stCondLst>
                              <p:cond delay="700"/>
                            </p:stCondLst>
                            <p:childTnLst>
                              <p:par>
                                <p:cTn id="11" presetClass="entr" nodeType="afterEffect" presetSubtype="0" presetID="1" grpId="3" fill="hold">
                                  <p:stCondLst>
                                    <p:cond delay="0"/>
                                  </p:stCondLst>
                                  <p:iterate type="el" backwards="0">
                                    <p:tmAbs val="0"/>
                                  </p:iterate>
                                  <p:childTnLst>
                                    <p:set>
                                      <p:cBhvr>
                                        <p:cTn id="12" fill="hold"/>
                                        <p:tgtEl>
                                          <p:spTgt spid="1508"/>
                                        </p:tgtEl>
                                        <p:attrNameLst>
                                          <p:attrName>style.visibility</p:attrName>
                                        </p:attrNameLst>
                                      </p:cBhvr>
                                      <p:to>
                                        <p:strVal val="visible"/>
                                      </p:to>
                                    </p:set>
                                  </p:childTnLst>
                                </p:cTn>
                              </p:par>
                            </p:childTnLst>
                          </p:cTn>
                        </p:par>
                        <p:par>
                          <p:cTn id="13" fill="hold">
                            <p:stCondLst>
                              <p:cond delay="0"/>
                            </p:stCondLst>
                            <p:childTnLst>
                              <p:par>
                                <p:cTn id="14" presetClass="path" nodeType="afterEffect" presetSubtype="0" presetID="-1" grpId="4" accel="50000" decel="50000" fill="hold">
                                  <p:stCondLst>
                                    <p:cond delay="0"/>
                                  </p:stCondLst>
                                  <p:childTnLst>
                                    <p:animMotion path="M 0.000234 0.047595 L -0.000041 0.094899" origin="layout" pathEditMode="relative">
                                      <p:cBhvr>
                                        <p:cTn id="15" dur="700" fill="hold"/>
                                        <p:tgtEl>
                                          <p:spTgt spid="1488"/>
                                        </p:tgtEl>
                                        <p:attrNameLst>
                                          <p:attrName>ppt_x</p:attrName>
                                          <p:attrName>ppt_y</p:attrName>
                                        </p:attrNameLst>
                                      </p:cBhvr>
                                    </p:animMotion>
                                  </p:childTnLst>
                                </p:cTn>
                              </p:par>
                            </p:childTnLst>
                          </p:cTn>
                        </p:par>
                        <p:par>
                          <p:cTn id="16" fill="hold">
                            <p:stCondLst>
                              <p:cond delay="700"/>
                            </p:stCondLst>
                            <p:childTnLst>
                              <p:par>
                                <p:cTn id="17" presetClass="entr" nodeType="afterEffect" presetSubtype="0" presetID="1" grpId="5" fill="hold">
                                  <p:stCondLst>
                                    <p:cond delay="0"/>
                                  </p:stCondLst>
                                  <p:iterate type="el" backwards="0">
                                    <p:tmAbs val="0"/>
                                  </p:iterate>
                                  <p:childTnLst>
                                    <p:set>
                                      <p:cBhvr>
                                        <p:cTn id="18" fill="hold"/>
                                        <p:tgtEl>
                                          <p:spTgt spid="1509"/>
                                        </p:tgtEl>
                                        <p:attrNameLst>
                                          <p:attrName>style.visibility</p:attrName>
                                        </p:attrNameLst>
                                      </p:cBhvr>
                                      <p:to>
                                        <p:strVal val="visible"/>
                                      </p:to>
                                    </p:set>
                                  </p:childTnLst>
                                </p:cTn>
                              </p:par>
                            </p:childTnLst>
                          </p:cTn>
                        </p:par>
                        <p:par>
                          <p:cTn id="19" fill="hold">
                            <p:stCondLst>
                              <p:cond delay="0"/>
                            </p:stCondLst>
                            <p:childTnLst>
                              <p:par>
                                <p:cTn id="20" presetClass="path" nodeType="afterEffect" presetSubtype="0" presetID="-1" grpId="6" accel="50000" decel="50000" fill="hold">
                                  <p:stCondLst>
                                    <p:cond delay="0"/>
                                  </p:stCondLst>
                                  <p:childTnLst>
                                    <p:animMotion path="M -0.000041 0.094899 L 0.000945 0.141083" origin="layout" pathEditMode="relative">
                                      <p:cBhvr>
                                        <p:cTn id="21" dur="700" fill="hold"/>
                                        <p:tgtEl>
                                          <p:spTgt spid="1488"/>
                                        </p:tgtEl>
                                        <p:attrNameLst>
                                          <p:attrName>ppt_x</p:attrName>
                                          <p:attrName>ppt_y</p:attrName>
                                        </p:attrNameLst>
                                      </p:cBhvr>
                                    </p:animMotion>
                                  </p:childTnLst>
                                </p:cTn>
                              </p:par>
                            </p:childTnLst>
                          </p:cTn>
                        </p:par>
                        <p:par>
                          <p:cTn id="22" fill="hold">
                            <p:stCondLst>
                              <p:cond delay="700"/>
                            </p:stCondLst>
                            <p:childTnLst>
                              <p:par>
                                <p:cTn id="23" presetClass="entr" nodeType="afterEffect" presetSubtype="0" presetID="1" grpId="7" fill="hold">
                                  <p:stCondLst>
                                    <p:cond delay="0"/>
                                  </p:stCondLst>
                                  <p:iterate type="el" backwards="0">
                                    <p:tmAbs val="0"/>
                                  </p:iterate>
                                  <p:childTnLst>
                                    <p:set>
                                      <p:cBhvr>
                                        <p:cTn id="24" fill="hold"/>
                                        <p:tgtEl>
                                          <p:spTgt spid="1510"/>
                                        </p:tgtEl>
                                        <p:attrNameLst>
                                          <p:attrName>style.visibility</p:attrName>
                                        </p:attrNameLst>
                                      </p:cBhvr>
                                      <p:to>
                                        <p:strVal val="visible"/>
                                      </p:to>
                                    </p:set>
                                  </p:childTnLst>
                                </p:cTn>
                              </p:par>
                            </p:childTnLst>
                          </p:cTn>
                        </p:par>
                        <p:par>
                          <p:cTn id="25" fill="hold">
                            <p:stCondLst>
                              <p:cond delay="0"/>
                            </p:stCondLst>
                            <p:childTnLst>
                              <p:par>
                                <p:cTn id="26" presetClass="path" nodeType="afterEffect" presetSubtype="0" presetID="-1" grpId="8" accel="50000" decel="50000" fill="hold">
                                  <p:stCondLst>
                                    <p:cond delay="0"/>
                                  </p:stCondLst>
                                  <p:childTnLst>
                                    <p:animMotion path="M 0.000945 0.141083 L 0.001246 0.187446" origin="layout" pathEditMode="relative">
                                      <p:cBhvr>
                                        <p:cTn id="27" dur="700" fill="hold"/>
                                        <p:tgtEl>
                                          <p:spTgt spid="1488"/>
                                        </p:tgtEl>
                                        <p:attrNameLst>
                                          <p:attrName>ppt_x</p:attrName>
                                          <p:attrName>ppt_y</p:attrName>
                                        </p:attrNameLst>
                                      </p:cBhvr>
                                    </p:animMotion>
                                  </p:childTnLst>
                                </p:cTn>
                              </p:par>
                            </p:childTnLst>
                          </p:cTn>
                        </p:par>
                        <p:par>
                          <p:cTn id="28" fill="hold">
                            <p:stCondLst>
                              <p:cond delay="700"/>
                            </p:stCondLst>
                            <p:childTnLst>
                              <p:par>
                                <p:cTn id="29" presetClass="entr" nodeType="afterEffect" presetSubtype="0" presetID="1" grpId="9" fill="hold">
                                  <p:stCondLst>
                                    <p:cond delay="0"/>
                                  </p:stCondLst>
                                  <p:iterate type="el" backwards="0">
                                    <p:tmAbs val="0"/>
                                  </p:iterate>
                                  <p:childTnLst>
                                    <p:set>
                                      <p:cBhvr>
                                        <p:cTn id="30" fill="hold"/>
                                        <p:tgtEl>
                                          <p:spTgt spid="1511"/>
                                        </p:tgtEl>
                                        <p:attrNameLst>
                                          <p:attrName>style.visibility</p:attrName>
                                        </p:attrNameLst>
                                      </p:cBhvr>
                                      <p:to>
                                        <p:strVal val="visible"/>
                                      </p:to>
                                    </p:set>
                                  </p:childTnLst>
                                </p:cTn>
                              </p:par>
                            </p:childTnLst>
                          </p:cTn>
                        </p:par>
                        <p:par>
                          <p:cTn id="31" fill="hold">
                            <p:stCondLst>
                              <p:cond delay="0"/>
                            </p:stCondLst>
                            <p:childTnLst>
                              <p:par>
                                <p:cTn id="32" presetClass="path" nodeType="afterEffect" presetSubtype="0" presetID="-1" grpId="10" accel="50000" decel="50000" fill="hold">
                                  <p:stCondLst>
                                    <p:cond delay="0"/>
                                  </p:stCondLst>
                                  <p:childTnLst>
                                    <p:animMotion path="M 0.001246 0.187446 L 0.001609 0.231845" origin="layout" pathEditMode="relative">
                                      <p:cBhvr>
                                        <p:cTn id="33" dur="700" fill="hold"/>
                                        <p:tgtEl>
                                          <p:spTgt spid="1488"/>
                                        </p:tgtEl>
                                        <p:attrNameLst>
                                          <p:attrName>ppt_x</p:attrName>
                                          <p:attrName>ppt_y</p:attrName>
                                        </p:attrNameLst>
                                      </p:cBhvr>
                                    </p:animMotion>
                                  </p:childTnLst>
                                </p:cTn>
                              </p:par>
                            </p:childTnLst>
                          </p:cTn>
                        </p:par>
                        <p:par>
                          <p:cTn id="34" fill="hold">
                            <p:stCondLst>
                              <p:cond delay="700"/>
                            </p:stCondLst>
                            <p:childTnLst>
                              <p:par>
                                <p:cTn id="35" presetClass="entr" nodeType="afterEffect" presetSubtype="0" presetID="1" grpId="11" fill="hold">
                                  <p:stCondLst>
                                    <p:cond delay="0"/>
                                  </p:stCondLst>
                                  <p:iterate type="el" backwards="0">
                                    <p:tmAbs val="0"/>
                                  </p:iterate>
                                  <p:childTnLst>
                                    <p:set>
                                      <p:cBhvr>
                                        <p:cTn id="36" fill="hold"/>
                                        <p:tgtEl>
                                          <p:spTgt spid="15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12" grpId="11"/>
      <p:bldP build="whole" bldLvl="1" animBg="1" rev="0" advAuto="0" spid="1513" grpId="1"/>
      <p:bldP build="whole" bldLvl="1" animBg="1" rev="0" advAuto="0" spid="1510" grpId="7"/>
      <p:bldP build="whole" bldLvl="1" animBg="1" rev="0" advAuto="0" spid="1509" grpId="5"/>
      <p:bldP build="whole" bldLvl="1" animBg="1" rev="0" advAuto="0" spid="1508" grpId="3"/>
      <p:bldP build="whole" bldLvl="1" animBg="1" rev="0" advAuto="0" spid="1511" grpId="9"/>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1" name="Rectangle"/>
          <p:cNvSpPr/>
          <p:nvPr/>
        </p:nvSpPr>
        <p:spPr>
          <a:xfrm>
            <a:off x="5544601" y="5539382"/>
            <a:ext cx="1474177" cy="1102252"/>
          </a:xfrm>
          <a:prstGeom prst="rect">
            <a:avLst/>
          </a:prstGeom>
          <a:solidFill>
            <a:schemeClr val="accent1">
              <a:lumOff val="16847"/>
            </a:schemeClr>
          </a:solidFill>
          <a:ln w="38100">
            <a:solidFill>
              <a:srgbClr val="000000"/>
            </a:solidFill>
            <a:miter lim="400000"/>
          </a:ln>
        </p:spPr>
        <p:txBody>
          <a:bodyPr lIns="71437" tIns="71437" rIns="71437" bIns="71437" anchor="ctr"/>
          <a:lstStyle/>
          <a:p>
            <a:pPr>
              <a:defRPr b="0" sz="3000">
                <a:solidFill>
                  <a:srgbClr val="FFFFFF"/>
                </a:solidFill>
              </a:defRPr>
            </a:pPr>
          </a:p>
        </p:txBody>
      </p:sp>
      <p:sp>
        <p:nvSpPr>
          <p:cNvPr id="1532" name="Rectangle"/>
          <p:cNvSpPr/>
          <p:nvPr/>
        </p:nvSpPr>
        <p:spPr>
          <a:xfrm>
            <a:off x="5555278" y="7715108"/>
            <a:ext cx="1431469" cy="1102252"/>
          </a:xfrm>
          <a:prstGeom prst="rect">
            <a:avLst/>
          </a:prstGeom>
          <a:solidFill>
            <a:schemeClr val="accent1">
              <a:lumOff val="16847"/>
            </a:schemeClr>
          </a:solidFill>
          <a:ln w="38100">
            <a:solidFill>
              <a:srgbClr val="000000"/>
            </a:solidFill>
            <a:miter lim="400000"/>
          </a:ln>
        </p:spPr>
        <p:txBody>
          <a:bodyPr lIns="71437" tIns="71437" rIns="71437" bIns="71437" anchor="ctr"/>
          <a:lstStyle/>
          <a:p>
            <a:pPr>
              <a:defRPr b="0" sz="3000">
                <a:solidFill>
                  <a:srgbClr val="FFFFFF"/>
                </a:solidFill>
              </a:defRPr>
            </a:pPr>
          </a:p>
        </p:txBody>
      </p:sp>
      <p:sp>
        <p:nvSpPr>
          <p:cNvPr id="1533" name="Circle"/>
          <p:cNvSpPr/>
          <p:nvPr/>
        </p:nvSpPr>
        <p:spPr>
          <a:xfrm>
            <a:off x="8839822" y="4830764"/>
            <a:ext cx="465006" cy="465006"/>
          </a:xfrm>
          <a:prstGeom prst="ellipse">
            <a:avLst/>
          </a:prstGeom>
          <a:solidFill>
            <a:srgbClr val="5E5E5E"/>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34" name="Circle"/>
          <p:cNvSpPr/>
          <p:nvPr/>
        </p:nvSpPr>
        <p:spPr>
          <a:xfrm>
            <a:off x="8839034" y="9238675"/>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35" name="Circle"/>
          <p:cNvSpPr/>
          <p:nvPr/>
        </p:nvSpPr>
        <p:spPr>
          <a:xfrm>
            <a:off x="8839822" y="6092010"/>
            <a:ext cx="465006" cy="465006"/>
          </a:xfrm>
          <a:prstGeom prst="ellipse">
            <a:avLst/>
          </a:prstGeom>
          <a:solidFill>
            <a:srgbClr val="5E5E5E"/>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36" name="Circle"/>
          <p:cNvSpPr/>
          <p:nvPr/>
        </p:nvSpPr>
        <p:spPr>
          <a:xfrm>
            <a:off x="8839822" y="6721712"/>
            <a:ext cx="465006" cy="465006"/>
          </a:xfrm>
          <a:prstGeom prst="ellipse">
            <a:avLst/>
          </a:prstGeom>
          <a:solidFill>
            <a:srgbClr val="000000"/>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37" name="Circle"/>
          <p:cNvSpPr/>
          <p:nvPr/>
        </p:nvSpPr>
        <p:spPr>
          <a:xfrm>
            <a:off x="8839822" y="7351414"/>
            <a:ext cx="465006" cy="465006"/>
          </a:xfrm>
          <a:prstGeom prst="ellipse">
            <a:avLst/>
          </a:prstGeom>
          <a:solidFill>
            <a:srgbClr val="D6D5D5"/>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38" name="Circle"/>
          <p:cNvSpPr/>
          <p:nvPr/>
        </p:nvSpPr>
        <p:spPr>
          <a:xfrm>
            <a:off x="8839822" y="7981115"/>
            <a:ext cx="465006" cy="465007"/>
          </a:xfrm>
          <a:prstGeom prst="ellipse">
            <a:avLst/>
          </a:prstGeom>
          <a:solidFill>
            <a:srgbClr val="929292"/>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39" name="Circle"/>
          <p:cNvSpPr/>
          <p:nvPr/>
        </p:nvSpPr>
        <p:spPr>
          <a:xfrm>
            <a:off x="8839822" y="8610817"/>
            <a:ext cx="465006" cy="465006"/>
          </a:xfrm>
          <a:prstGeom prst="ellipse">
            <a:avLst/>
          </a:prstGeom>
          <a:solidFill>
            <a:srgbClr val="5E5E5E"/>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40" name="Circle"/>
          <p:cNvSpPr/>
          <p:nvPr/>
        </p:nvSpPr>
        <p:spPr>
          <a:xfrm>
            <a:off x="8839822" y="5462309"/>
            <a:ext cx="465006" cy="465006"/>
          </a:xfrm>
          <a:prstGeom prst="ellipse">
            <a:avLst/>
          </a:prstGeom>
          <a:solidFill>
            <a:srgbClr val="929292"/>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41" name="Conv layer"/>
          <p:cNvSpPr txBox="1"/>
          <p:nvPr/>
        </p:nvSpPr>
        <p:spPr>
          <a:xfrm>
            <a:off x="4514750" y="3006520"/>
            <a:ext cx="3366771" cy="89915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5000"/>
            </a:lvl1pPr>
          </a:lstStyle>
          <a:p>
            <a:pPr/>
            <a:r>
              <a:t>Conv layer</a:t>
            </a:r>
          </a:p>
        </p:txBody>
      </p:sp>
      <p:sp>
        <p:nvSpPr>
          <p:cNvPr id="1542" name="Line"/>
          <p:cNvSpPr/>
          <p:nvPr/>
        </p:nvSpPr>
        <p:spPr>
          <a:xfrm>
            <a:off x="1959522" y="9939294"/>
            <a:ext cx="2214823" cy="1"/>
          </a:xfrm>
          <a:prstGeom prst="line">
            <a:avLst/>
          </a:prstGeom>
          <a:ln w="25400">
            <a:solidFill>
              <a:srgbClr val="000000"/>
            </a:solidFill>
            <a:miter lim="400000"/>
          </a:ln>
        </p:spPr>
        <p:txBody>
          <a:bodyPr lIns="71437" tIns="71437" rIns="71437" bIns="71437" anchor="ctr"/>
          <a:lstStyle/>
          <a:p>
            <a:pPr>
              <a:defRPr b="0" sz="3000">
                <a:solidFill>
                  <a:srgbClr val="FFFFFF"/>
                </a:solidFill>
              </a:defRPr>
            </a:pPr>
          </a:p>
        </p:txBody>
      </p:sp>
      <p:sp>
        <p:nvSpPr>
          <p:cNvPr id="1543" name="Line"/>
          <p:cNvSpPr/>
          <p:nvPr/>
        </p:nvSpPr>
        <p:spPr>
          <a:xfrm>
            <a:off x="8771327" y="9939294"/>
            <a:ext cx="2214823" cy="1"/>
          </a:xfrm>
          <a:prstGeom prst="line">
            <a:avLst/>
          </a:prstGeom>
          <a:ln w="25400">
            <a:solidFill>
              <a:srgbClr val="000000"/>
            </a:solidFill>
            <a:miter lim="400000"/>
          </a:ln>
        </p:spPr>
        <p:txBody>
          <a:bodyPr lIns="71437" tIns="71437" rIns="71437" bIns="71437" anchor="ctr"/>
          <a:lstStyle/>
          <a:p>
            <a:pPr>
              <a:defRPr b="0" sz="3000">
                <a:solidFill>
                  <a:srgbClr val="FFFFFF"/>
                </a:solidFill>
              </a:defRPr>
            </a:pPr>
          </a:p>
        </p:txBody>
      </p:sp>
      <p:sp>
        <p:nvSpPr>
          <p:cNvPr id="1544" name="Circle"/>
          <p:cNvSpPr/>
          <p:nvPr/>
        </p:nvSpPr>
        <p:spPr>
          <a:xfrm>
            <a:off x="9570255" y="4826830"/>
            <a:ext cx="465006" cy="465007"/>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45" name="Circle"/>
          <p:cNvSpPr/>
          <p:nvPr/>
        </p:nvSpPr>
        <p:spPr>
          <a:xfrm>
            <a:off x="9569467" y="5456532"/>
            <a:ext cx="465006" cy="465007"/>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46" name="Circle"/>
          <p:cNvSpPr/>
          <p:nvPr/>
        </p:nvSpPr>
        <p:spPr>
          <a:xfrm>
            <a:off x="9569467" y="6086234"/>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47" name="Circle"/>
          <p:cNvSpPr/>
          <p:nvPr/>
        </p:nvSpPr>
        <p:spPr>
          <a:xfrm>
            <a:off x="9569467" y="6715935"/>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48" name="Circle"/>
          <p:cNvSpPr/>
          <p:nvPr/>
        </p:nvSpPr>
        <p:spPr>
          <a:xfrm>
            <a:off x="9569467" y="7345637"/>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49" name="Circle"/>
          <p:cNvSpPr/>
          <p:nvPr/>
        </p:nvSpPr>
        <p:spPr>
          <a:xfrm>
            <a:off x="9569467" y="7975339"/>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50" name="Circle"/>
          <p:cNvSpPr/>
          <p:nvPr/>
        </p:nvSpPr>
        <p:spPr>
          <a:xfrm>
            <a:off x="9569467" y="8605040"/>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51" name="Circle"/>
          <p:cNvSpPr/>
          <p:nvPr/>
        </p:nvSpPr>
        <p:spPr>
          <a:xfrm>
            <a:off x="9569467" y="9234742"/>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52" name="Circle"/>
          <p:cNvSpPr/>
          <p:nvPr/>
        </p:nvSpPr>
        <p:spPr>
          <a:xfrm>
            <a:off x="9569861" y="4830764"/>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53" name="Circle"/>
          <p:cNvSpPr/>
          <p:nvPr/>
        </p:nvSpPr>
        <p:spPr>
          <a:xfrm>
            <a:off x="9569073" y="5460465"/>
            <a:ext cx="465006" cy="465007"/>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54" name="Circle"/>
          <p:cNvSpPr/>
          <p:nvPr/>
        </p:nvSpPr>
        <p:spPr>
          <a:xfrm>
            <a:off x="9569073" y="6090167"/>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55" name="Circle"/>
          <p:cNvSpPr/>
          <p:nvPr/>
        </p:nvSpPr>
        <p:spPr>
          <a:xfrm>
            <a:off x="9569073" y="6719868"/>
            <a:ext cx="465006" cy="465007"/>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56" name="Circle"/>
          <p:cNvSpPr/>
          <p:nvPr/>
        </p:nvSpPr>
        <p:spPr>
          <a:xfrm>
            <a:off x="9569073" y="7349570"/>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57" name="Circle"/>
          <p:cNvSpPr/>
          <p:nvPr/>
        </p:nvSpPr>
        <p:spPr>
          <a:xfrm>
            <a:off x="9569073" y="7979272"/>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58" name="Circle"/>
          <p:cNvSpPr/>
          <p:nvPr/>
        </p:nvSpPr>
        <p:spPr>
          <a:xfrm>
            <a:off x="9569073" y="8608973"/>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59" name="Circle"/>
          <p:cNvSpPr/>
          <p:nvPr/>
        </p:nvSpPr>
        <p:spPr>
          <a:xfrm>
            <a:off x="9569073" y="9238675"/>
            <a:ext cx="465006" cy="465006"/>
          </a:xfrm>
          <a:prstGeom prst="ellipse">
            <a:avLst/>
          </a:prstGeom>
          <a:solidFill>
            <a:srgbClr val="D6D5D5"/>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60" name="Circle"/>
          <p:cNvSpPr/>
          <p:nvPr/>
        </p:nvSpPr>
        <p:spPr>
          <a:xfrm>
            <a:off x="9569861" y="6092010"/>
            <a:ext cx="465006" cy="465006"/>
          </a:xfrm>
          <a:prstGeom prst="ellipse">
            <a:avLst/>
          </a:prstGeom>
          <a:solidFill>
            <a:srgbClr val="D6D5D5"/>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61" name="Circle"/>
          <p:cNvSpPr/>
          <p:nvPr/>
        </p:nvSpPr>
        <p:spPr>
          <a:xfrm>
            <a:off x="9569861" y="6721712"/>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62" name="Circle"/>
          <p:cNvSpPr/>
          <p:nvPr/>
        </p:nvSpPr>
        <p:spPr>
          <a:xfrm>
            <a:off x="9569861" y="7351414"/>
            <a:ext cx="465006" cy="465006"/>
          </a:xfrm>
          <a:prstGeom prst="ellipse">
            <a:avLst/>
          </a:prstGeom>
          <a:solidFill>
            <a:srgbClr val="929292"/>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63" name="Circle"/>
          <p:cNvSpPr/>
          <p:nvPr/>
        </p:nvSpPr>
        <p:spPr>
          <a:xfrm>
            <a:off x="9569861" y="7981115"/>
            <a:ext cx="465006" cy="465007"/>
          </a:xfrm>
          <a:prstGeom prst="ellipse">
            <a:avLst/>
          </a:prstGeom>
          <a:solidFill>
            <a:srgbClr val="D6D5D5"/>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64" name="Circle"/>
          <p:cNvSpPr/>
          <p:nvPr/>
        </p:nvSpPr>
        <p:spPr>
          <a:xfrm>
            <a:off x="9569861" y="8610817"/>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65" name="Circle"/>
          <p:cNvSpPr/>
          <p:nvPr/>
        </p:nvSpPr>
        <p:spPr>
          <a:xfrm>
            <a:off x="9569861" y="5462309"/>
            <a:ext cx="465006" cy="465006"/>
          </a:xfrm>
          <a:prstGeom prst="ellipse">
            <a:avLst/>
          </a:prstGeom>
          <a:solidFill>
            <a:srgbClr val="5E5E5E"/>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66" name="Circle"/>
          <p:cNvSpPr/>
          <p:nvPr/>
        </p:nvSpPr>
        <p:spPr>
          <a:xfrm>
            <a:off x="2103997" y="4800449"/>
            <a:ext cx="465006" cy="465006"/>
          </a:xfrm>
          <a:prstGeom prst="ellipse">
            <a:avLst/>
          </a:prstGeom>
          <a:solidFill>
            <a:srgbClr val="929292"/>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67" name="Circle"/>
          <p:cNvSpPr/>
          <p:nvPr/>
        </p:nvSpPr>
        <p:spPr>
          <a:xfrm>
            <a:off x="2103209" y="9208361"/>
            <a:ext cx="465006" cy="465006"/>
          </a:xfrm>
          <a:prstGeom prst="ellipse">
            <a:avLst/>
          </a:prstGeom>
          <a:solidFill>
            <a:srgbClr val="000000"/>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68" name="Circle"/>
          <p:cNvSpPr/>
          <p:nvPr/>
        </p:nvSpPr>
        <p:spPr>
          <a:xfrm>
            <a:off x="2103997" y="6061696"/>
            <a:ext cx="465006" cy="465006"/>
          </a:xfrm>
          <a:prstGeom prst="ellipse">
            <a:avLst/>
          </a:prstGeom>
          <a:solidFill>
            <a:srgbClr val="5E5E5E"/>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69" name="Circle"/>
          <p:cNvSpPr/>
          <p:nvPr/>
        </p:nvSpPr>
        <p:spPr>
          <a:xfrm>
            <a:off x="2103997" y="6691397"/>
            <a:ext cx="465006" cy="465006"/>
          </a:xfrm>
          <a:prstGeom prst="ellipse">
            <a:avLst/>
          </a:prstGeom>
          <a:solidFill>
            <a:srgbClr val="5E5E5E"/>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70" name="Circle"/>
          <p:cNvSpPr/>
          <p:nvPr/>
        </p:nvSpPr>
        <p:spPr>
          <a:xfrm>
            <a:off x="2103997" y="7321099"/>
            <a:ext cx="465006" cy="465006"/>
          </a:xfrm>
          <a:prstGeom prst="ellipse">
            <a:avLst/>
          </a:prstGeom>
          <a:solidFill>
            <a:srgbClr val="D6D5D5"/>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71" name="Circle"/>
          <p:cNvSpPr/>
          <p:nvPr/>
        </p:nvSpPr>
        <p:spPr>
          <a:xfrm>
            <a:off x="2103997" y="7950801"/>
            <a:ext cx="465006" cy="465006"/>
          </a:xfrm>
          <a:prstGeom prst="ellipse">
            <a:avLst/>
          </a:prstGeom>
          <a:solidFill>
            <a:srgbClr val="929292"/>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72" name="Circle"/>
          <p:cNvSpPr/>
          <p:nvPr/>
        </p:nvSpPr>
        <p:spPr>
          <a:xfrm>
            <a:off x="2103997" y="8580502"/>
            <a:ext cx="465006" cy="465006"/>
          </a:xfrm>
          <a:prstGeom prst="ellipse">
            <a:avLst/>
          </a:prstGeom>
          <a:solidFill>
            <a:srgbClr val="000000"/>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73" name="Circle"/>
          <p:cNvSpPr/>
          <p:nvPr/>
        </p:nvSpPr>
        <p:spPr>
          <a:xfrm>
            <a:off x="2103997" y="5431994"/>
            <a:ext cx="465006" cy="465006"/>
          </a:xfrm>
          <a:prstGeom prst="ellipse">
            <a:avLst/>
          </a:prstGeom>
          <a:solidFill>
            <a:srgbClr val="D6D5D5"/>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74" name="Circle"/>
          <p:cNvSpPr/>
          <p:nvPr/>
        </p:nvSpPr>
        <p:spPr>
          <a:xfrm>
            <a:off x="2834430" y="4796516"/>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75" name="Circle"/>
          <p:cNvSpPr/>
          <p:nvPr/>
        </p:nvSpPr>
        <p:spPr>
          <a:xfrm>
            <a:off x="2833641" y="5426218"/>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76" name="Circle"/>
          <p:cNvSpPr/>
          <p:nvPr/>
        </p:nvSpPr>
        <p:spPr>
          <a:xfrm>
            <a:off x="2833641" y="6055919"/>
            <a:ext cx="465007" cy="465007"/>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77" name="Circle"/>
          <p:cNvSpPr/>
          <p:nvPr/>
        </p:nvSpPr>
        <p:spPr>
          <a:xfrm>
            <a:off x="2833641" y="6685621"/>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78" name="Circle"/>
          <p:cNvSpPr/>
          <p:nvPr/>
        </p:nvSpPr>
        <p:spPr>
          <a:xfrm>
            <a:off x="2833641" y="7315323"/>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79" name="Circle"/>
          <p:cNvSpPr/>
          <p:nvPr/>
        </p:nvSpPr>
        <p:spPr>
          <a:xfrm>
            <a:off x="2833641" y="7945025"/>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80" name="Circle"/>
          <p:cNvSpPr/>
          <p:nvPr/>
        </p:nvSpPr>
        <p:spPr>
          <a:xfrm>
            <a:off x="2833641" y="8574726"/>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81" name="Circle"/>
          <p:cNvSpPr/>
          <p:nvPr/>
        </p:nvSpPr>
        <p:spPr>
          <a:xfrm>
            <a:off x="2833641" y="9204428"/>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82" name="Circle"/>
          <p:cNvSpPr/>
          <p:nvPr/>
        </p:nvSpPr>
        <p:spPr>
          <a:xfrm>
            <a:off x="2834036" y="4800449"/>
            <a:ext cx="465006" cy="465006"/>
          </a:xfrm>
          <a:prstGeom prst="ellipse">
            <a:avLst/>
          </a:prstGeom>
          <a:solidFill>
            <a:srgbClr val="929292"/>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83" name="Circle"/>
          <p:cNvSpPr/>
          <p:nvPr/>
        </p:nvSpPr>
        <p:spPr>
          <a:xfrm>
            <a:off x="2833248" y="5430151"/>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84" name="Circle"/>
          <p:cNvSpPr/>
          <p:nvPr/>
        </p:nvSpPr>
        <p:spPr>
          <a:xfrm>
            <a:off x="2833248" y="6059852"/>
            <a:ext cx="465006" cy="465007"/>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85" name="Circle"/>
          <p:cNvSpPr/>
          <p:nvPr/>
        </p:nvSpPr>
        <p:spPr>
          <a:xfrm>
            <a:off x="2833248" y="6689554"/>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86" name="Circle"/>
          <p:cNvSpPr/>
          <p:nvPr/>
        </p:nvSpPr>
        <p:spPr>
          <a:xfrm>
            <a:off x="2833248" y="7319256"/>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87" name="Circle"/>
          <p:cNvSpPr/>
          <p:nvPr/>
        </p:nvSpPr>
        <p:spPr>
          <a:xfrm>
            <a:off x="2833248" y="7948958"/>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88" name="Circle"/>
          <p:cNvSpPr/>
          <p:nvPr/>
        </p:nvSpPr>
        <p:spPr>
          <a:xfrm>
            <a:off x="2833248" y="8578659"/>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89" name="Circle"/>
          <p:cNvSpPr/>
          <p:nvPr/>
        </p:nvSpPr>
        <p:spPr>
          <a:xfrm>
            <a:off x="2833248" y="9208361"/>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90" name="Circle"/>
          <p:cNvSpPr/>
          <p:nvPr/>
        </p:nvSpPr>
        <p:spPr>
          <a:xfrm>
            <a:off x="2834036" y="6061696"/>
            <a:ext cx="465006" cy="465006"/>
          </a:xfrm>
          <a:prstGeom prst="ellipse">
            <a:avLst/>
          </a:prstGeom>
          <a:solidFill>
            <a:srgbClr val="D6D5D5"/>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91" name="Circle"/>
          <p:cNvSpPr/>
          <p:nvPr/>
        </p:nvSpPr>
        <p:spPr>
          <a:xfrm>
            <a:off x="2834036" y="6691397"/>
            <a:ext cx="465006" cy="465006"/>
          </a:xfrm>
          <a:prstGeom prst="ellipse">
            <a:avLst/>
          </a:prstGeom>
          <a:solidFill>
            <a:srgbClr val="000000"/>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92" name="Circle"/>
          <p:cNvSpPr/>
          <p:nvPr/>
        </p:nvSpPr>
        <p:spPr>
          <a:xfrm>
            <a:off x="2834036" y="7321099"/>
            <a:ext cx="465006" cy="465006"/>
          </a:xfrm>
          <a:prstGeom prst="ellipse">
            <a:avLst/>
          </a:prstGeom>
          <a:solidFill>
            <a:srgbClr val="929292"/>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93" name="Circle"/>
          <p:cNvSpPr/>
          <p:nvPr/>
        </p:nvSpPr>
        <p:spPr>
          <a:xfrm>
            <a:off x="2834036" y="7950801"/>
            <a:ext cx="465006" cy="465006"/>
          </a:xfrm>
          <a:prstGeom prst="ellipse">
            <a:avLst/>
          </a:prstGeom>
          <a:solidFill>
            <a:srgbClr val="000000"/>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94" name="Circle"/>
          <p:cNvSpPr/>
          <p:nvPr/>
        </p:nvSpPr>
        <p:spPr>
          <a:xfrm>
            <a:off x="2834036" y="8580502"/>
            <a:ext cx="465006" cy="465006"/>
          </a:xfrm>
          <a:prstGeom prst="ellipse">
            <a:avLst/>
          </a:prstGeom>
          <a:solidFill>
            <a:srgbClr val="D6D5D5"/>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95" name="Circle"/>
          <p:cNvSpPr/>
          <p:nvPr/>
        </p:nvSpPr>
        <p:spPr>
          <a:xfrm>
            <a:off x="2834036" y="5431994"/>
            <a:ext cx="465006" cy="465006"/>
          </a:xfrm>
          <a:prstGeom prst="ellipse">
            <a:avLst/>
          </a:prstGeom>
          <a:solidFill>
            <a:srgbClr val="5E5E5E"/>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1596" name="…"/>
          <p:cNvSpPr txBox="1"/>
          <p:nvPr/>
        </p:nvSpPr>
        <p:spPr>
          <a:xfrm>
            <a:off x="3544236" y="6542737"/>
            <a:ext cx="790576" cy="89915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5000"/>
            </a:lvl1pPr>
          </a:lstStyle>
          <a:p>
            <a:pPr/>
            <a:r>
              <a:t>…</a:t>
            </a:r>
          </a:p>
        </p:txBody>
      </p:sp>
      <p:sp>
        <p:nvSpPr>
          <p:cNvPr id="1597" name="…"/>
          <p:cNvSpPr txBox="1"/>
          <p:nvPr/>
        </p:nvSpPr>
        <p:spPr>
          <a:xfrm>
            <a:off x="10279667" y="6542737"/>
            <a:ext cx="790576" cy="89915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5000"/>
            </a:lvl1pPr>
          </a:lstStyle>
          <a:p>
            <a:pPr/>
            <a:r>
              <a:t>…</a:t>
            </a:r>
          </a:p>
        </p:txBody>
      </p:sp>
      <p:pic>
        <p:nvPicPr>
          <p:cNvPr id="1598" name="mathbf_W_1.pdf" descr="mathbf_W_1.pdf"/>
          <p:cNvPicPr>
            <a:picLocks noChangeAspect="1"/>
          </p:cNvPicPr>
          <p:nvPr/>
        </p:nvPicPr>
        <p:blipFill>
          <a:blip r:embed="rId3">
            <a:extLst/>
          </a:blip>
          <a:stretch>
            <a:fillRect/>
          </a:stretch>
        </p:blipFill>
        <p:spPr>
          <a:xfrm>
            <a:off x="5921762" y="5893658"/>
            <a:ext cx="698501" cy="393701"/>
          </a:xfrm>
          <a:prstGeom prst="rect">
            <a:avLst/>
          </a:prstGeom>
          <a:ln w="12700">
            <a:miter lim="400000"/>
          </a:ln>
        </p:spPr>
      </p:pic>
      <p:sp>
        <p:nvSpPr>
          <p:cNvPr id="1599" name="…"/>
          <p:cNvSpPr txBox="1"/>
          <p:nvPr/>
        </p:nvSpPr>
        <p:spPr>
          <a:xfrm rot="5400000">
            <a:off x="6168832" y="6728793"/>
            <a:ext cx="790576" cy="89915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5000"/>
            </a:lvl1pPr>
          </a:lstStyle>
          <a:p>
            <a:pPr/>
            <a:r>
              <a:t>…</a:t>
            </a:r>
          </a:p>
        </p:txBody>
      </p:sp>
      <p:sp>
        <p:nvSpPr>
          <p:cNvPr id="1600" name="Line"/>
          <p:cNvSpPr/>
          <p:nvPr/>
        </p:nvSpPr>
        <p:spPr>
          <a:xfrm>
            <a:off x="4358239" y="7178371"/>
            <a:ext cx="698501" cy="1"/>
          </a:xfrm>
          <a:prstGeom prst="line">
            <a:avLst/>
          </a:prstGeom>
          <a:ln w="76200">
            <a:solidFill>
              <a:srgbClr val="000000"/>
            </a:solidFill>
            <a:miter lim="400000"/>
            <a:tailEnd type="triangle"/>
          </a:ln>
        </p:spPr>
        <p:txBody>
          <a:bodyPr lIns="71437" tIns="71437" rIns="71437" bIns="71437" anchor="ctr"/>
          <a:lstStyle/>
          <a:p>
            <a:pPr>
              <a:defRPr b="0" sz="3000">
                <a:solidFill>
                  <a:srgbClr val="FFFFFF"/>
                </a:solidFill>
              </a:defRPr>
            </a:pPr>
          </a:p>
        </p:txBody>
      </p:sp>
      <p:sp>
        <p:nvSpPr>
          <p:cNvPr id="1601" name="Line"/>
          <p:cNvSpPr/>
          <p:nvPr/>
        </p:nvSpPr>
        <p:spPr>
          <a:xfrm>
            <a:off x="7563499" y="7178371"/>
            <a:ext cx="698501" cy="1"/>
          </a:xfrm>
          <a:prstGeom prst="line">
            <a:avLst/>
          </a:prstGeom>
          <a:ln w="76200">
            <a:solidFill>
              <a:srgbClr val="000000"/>
            </a:solidFill>
            <a:miter lim="400000"/>
            <a:tailEnd type="triangle"/>
          </a:ln>
        </p:spPr>
        <p:txBody>
          <a:bodyPr lIns="71437" tIns="71437" rIns="71437" bIns="71437" anchor="ctr"/>
          <a:lstStyle/>
          <a:p>
            <a:pPr>
              <a:defRPr b="0" sz="3000">
                <a:solidFill>
                  <a:srgbClr val="FFFFFF"/>
                </a:solidFill>
              </a:defRPr>
            </a:pPr>
          </a:p>
        </p:txBody>
      </p:sp>
      <p:sp>
        <p:nvSpPr>
          <p:cNvPr id="1602" name="Multiple channels"/>
          <p:cNvSpPr txBox="1"/>
          <p:nvPr/>
        </p:nvSpPr>
        <p:spPr>
          <a:xfrm>
            <a:off x="8818689" y="267915"/>
            <a:ext cx="6746622" cy="119658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7000">
                <a:latin typeface="Helvetica Neue Light"/>
                <a:ea typeface="Helvetica Neue Light"/>
                <a:cs typeface="Helvetica Neue Light"/>
                <a:sym typeface="Helvetica Neue Light"/>
              </a:defRPr>
            </a:lvl1pPr>
          </a:lstStyle>
          <a:p>
            <a:pPr/>
            <a:r>
              <a:t>Multiple channels</a:t>
            </a:r>
          </a:p>
        </p:txBody>
      </p:sp>
      <p:pic>
        <p:nvPicPr>
          <p:cNvPr id="1603" name="mathbf_y.pdf" descr="mathbf_y.pdf"/>
          <p:cNvPicPr>
            <a:picLocks noChangeAspect="1"/>
          </p:cNvPicPr>
          <p:nvPr/>
        </p:nvPicPr>
        <p:blipFill>
          <a:blip r:embed="rId4">
            <a:extLst/>
          </a:blip>
          <a:stretch>
            <a:fillRect/>
          </a:stretch>
        </p:blipFill>
        <p:spPr>
          <a:xfrm>
            <a:off x="9573761" y="10262485"/>
            <a:ext cx="458059" cy="523495"/>
          </a:xfrm>
          <a:prstGeom prst="rect">
            <a:avLst/>
          </a:prstGeom>
          <a:ln w="12700">
            <a:miter lim="400000"/>
          </a:ln>
        </p:spPr>
      </p:pic>
      <p:pic>
        <p:nvPicPr>
          <p:cNvPr id="1604" name="mathbf_x.pdf" descr="mathbf_x.pdf"/>
          <p:cNvPicPr>
            <a:picLocks noChangeAspect="1"/>
          </p:cNvPicPr>
          <p:nvPr/>
        </p:nvPicPr>
        <p:blipFill>
          <a:blip r:embed="rId5">
            <a:extLst/>
          </a:blip>
          <a:stretch>
            <a:fillRect/>
          </a:stretch>
        </p:blipFill>
        <p:spPr>
          <a:xfrm>
            <a:off x="2450163" y="10329842"/>
            <a:ext cx="503106" cy="388764"/>
          </a:xfrm>
          <a:prstGeom prst="rect">
            <a:avLst/>
          </a:prstGeom>
          <a:ln w="12700">
            <a:miter lim="400000"/>
          </a:ln>
        </p:spPr>
      </p:pic>
      <p:pic>
        <p:nvPicPr>
          <p:cNvPr id="1605" name="mathbf_y_k_=_sum.pdf" descr="mathbf_y_k_=_sum.pdf"/>
          <p:cNvPicPr>
            <a:picLocks noChangeAspect="1"/>
          </p:cNvPicPr>
          <p:nvPr/>
        </p:nvPicPr>
        <p:blipFill>
          <a:blip r:embed="rId6">
            <a:extLst/>
          </a:blip>
          <a:stretch>
            <a:fillRect/>
          </a:stretch>
        </p:blipFill>
        <p:spPr>
          <a:xfrm>
            <a:off x="13587127" y="4937469"/>
            <a:ext cx="5783564" cy="1631262"/>
          </a:xfrm>
          <a:prstGeom prst="rect">
            <a:avLst/>
          </a:prstGeom>
          <a:ln w="12700">
            <a:miter lim="400000"/>
          </a:ln>
        </p:spPr>
      </p:pic>
      <p:pic>
        <p:nvPicPr>
          <p:cNvPr id="1606" name="mathbf_w_K.pdf" descr="mathbf_w_K.pdf"/>
          <p:cNvPicPr>
            <a:picLocks noChangeAspect="1"/>
          </p:cNvPicPr>
          <p:nvPr/>
        </p:nvPicPr>
        <p:blipFill>
          <a:blip r:embed="rId7">
            <a:extLst/>
          </a:blip>
          <a:stretch>
            <a:fillRect/>
          </a:stretch>
        </p:blipFill>
        <p:spPr>
          <a:xfrm>
            <a:off x="5796572" y="8069384"/>
            <a:ext cx="970236" cy="413249"/>
          </a:xfrm>
          <a:prstGeom prst="rect">
            <a:avLst/>
          </a:prstGeom>
          <a:ln w="12700">
            <a:miter lim="400000"/>
          </a:ln>
        </p:spPr>
      </p:pic>
      <p:pic>
        <p:nvPicPr>
          <p:cNvPr id="1607" name="mathbb_R^N_times.pdf" descr="mathbb_R^N_times.pdf"/>
          <p:cNvPicPr>
            <a:picLocks noChangeAspect="1"/>
          </p:cNvPicPr>
          <p:nvPr/>
        </p:nvPicPr>
        <p:blipFill>
          <a:blip r:embed="rId8">
            <a:extLst/>
          </a:blip>
          <a:stretch>
            <a:fillRect/>
          </a:stretch>
        </p:blipFill>
        <p:spPr>
          <a:xfrm>
            <a:off x="13587127" y="7582718"/>
            <a:ext cx="6541257" cy="856594"/>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614" name="Group"/>
          <p:cNvGrpSpPr/>
          <p:nvPr/>
        </p:nvGrpSpPr>
        <p:grpSpPr>
          <a:xfrm>
            <a:off x="4222481" y="1183101"/>
            <a:ext cx="15639088" cy="10174339"/>
            <a:chOff x="0" y="0"/>
            <a:chExt cx="15639087" cy="10174338"/>
          </a:xfrm>
        </p:grpSpPr>
        <p:pic>
          <p:nvPicPr>
            <p:cNvPr id="1611" name="Screen Shot 2015-06-16 at 12.01.53 PM.png" descr="Screen Shot 2015-06-16 at 12.01.53 PM.png"/>
            <p:cNvPicPr>
              <a:picLocks noChangeAspect="1"/>
            </p:cNvPicPr>
            <p:nvPr/>
          </p:nvPicPr>
          <p:blipFill>
            <a:blip r:embed="rId3">
              <a:extLst/>
            </a:blip>
            <a:srcRect l="0" t="13044" r="0" b="0"/>
            <a:stretch>
              <a:fillRect/>
            </a:stretch>
          </p:blipFill>
          <p:spPr>
            <a:xfrm>
              <a:off x="0" y="0"/>
              <a:ext cx="15639088" cy="10174339"/>
            </a:xfrm>
            <a:prstGeom prst="rect">
              <a:avLst/>
            </a:prstGeom>
            <a:ln w="12700" cap="flat">
              <a:noFill/>
              <a:miter lim="400000"/>
            </a:ln>
            <a:effectLst/>
          </p:spPr>
        </p:pic>
        <p:sp>
          <p:nvSpPr>
            <p:cNvPr id="1612" name="Rectangle"/>
            <p:cNvSpPr/>
            <p:nvPr/>
          </p:nvSpPr>
          <p:spPr>
            <a:xfrm>
              <a:off x="12865164" y="8524205"/>
              <a:ext cx="451206" cy="592713"/>
            </a:xfrm>
            <a:prstGeom prst="rect">
              <a:avLst/>
            </a:prstGeom>
            <a:solidFill>
              <a:srgbClr val="FFFFFF"/>
            </a:solidFill>
            <a:ln w="12700" cap="flat">
              <a:noFill/>
              <a:miter lim="400000"/>
            </a:ln>
            <a:effectLst/>
          </p:spPr>
          <p:txBody>
            <a:bodyPr wrap="square" lIns="71437" tIns="71437" rIns="71437" bIns="71437" numCol="1" anchor="ctr">
              <a:noAutofit/>
            </a:bodyPr>
            <a:lstStyle/>
            <a:p>
              <a:pPr>
                <a:defRPr b="0" sz="3000">
                  <a:solidFill>
                    <a:srgbClr val="FFFFFF"/>
                  </a:solidFill>
                </a:defRPr>
              </a:pPr>
            </a:p>
          </p:txBody>
        </p:sp>
        <p:sp>
          <p:nvSpPr>
            <p:cNvPr id="1613" name="Rectangle"/>
            <p:cNvSpPr/>
            <p:nvPr/>
          </p:nvSpPr>
          <p:spPr>
            <a:xfrm>
              <a:off x="1792608" y="8761817"/>
              <a:ext cx="295764" cy="471947"/>
            </a:xfrm>
            <a:prstGeom prst="rect">
              <a:avLst/>
            </a:prstGeom>
            <a:solidFill>
              <a:srgbClr val="FFFFFF"/>
            </a:solidFill>
            <a:ln w="12700" cap="flat">
              <a:noFill/>
              <a:miter lim="400000"/>
            </a:ln>
            <a:effectLst/>
          </p:spPr>
          <p:txBody>
            <a:bodyPr wrap="square" lIns="71437" tIns="71437" rIns="71437" bIns="71437" numCol="1" anchor="ctr">
              <a:noAutofit/>
            </a:bodyPr>
            <a:lstStyle/>
            <a:p>
              <a:pPr>
                <a:defRPr b="0" sz="3000">
                  <a:solidFill>
                    <a:srgbClr val="FFFFFF"/>
                  </a:solidFill>
                </a:defRPr>
              </a:pPr>
            </a:p>
          </p:txBody>
        </p:sp>
      </p:grpSp>
      <p:sp>
        <p:nvSpPr>
          <p:cNvPr id="1615" name="[Figure modified from Andrea Vedaldi]"/>
          <p:cNvSpPr txBox="1"/>
          <p:nvPr/>
        </p:nvSpPr>
        <p:spPr>
          <a:xfrm>
            <a:off x="16316379" y="12844831"/>
            <a:ext cx="7889241" cy="71307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3800">
                <a:latin typeface="Helvetica Neue Light"/>
                <a:ea typeface="Helvetica Neue Light"/>
                <a:cs typeface="Helvetica Neue Light"/>
                <a:sym typeface="Helvetica Neue Light"/>
              </a:defRPr>
            </a:lvl1pPr>
          </a:lstStyle>
          <a:p>
            <a:pPr/>
            <a:r>
              <a:t>[Figure modified from Andrea Vedaldi]</a:t>
            </a:r>
          </a:p>
        </p:txBody>
      </p:sp>
      <p:sp>
        <p:nvSpPr>
          <p:cNvPr id="1616" name="Input features"/>
          <p:cNvSpPr txBox="1"/>
          <p:nvPr/>
        </p:nvSpPr>
        <p:spPr>
          <a:xfrm>
            <a:off x="4909313" y="662856"/>
            <a:ext cx="3287168"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4200">
                <a:latin typeface="Helvetica Neue Light"/>
                <a:ea typeface="Helvetica Neue Light"/>
                <a:cs typeface="Helvetica Neue Light"/>
                <a:sym typeface="Helvetica Neue Light"/>
              </a:defRPr>
            </a:lvl1pPr>
          </a:lstStyle>
          <a:p>
            <a:pPr/>
            <a:r>
              <a:t>Input features</a:t>
            </a:r>
          </a:p>
        </p:txBody>
      </p:sp>
      <p:sp>
        <p:nvSpPr>
          <p:cNvPr id="1617" name="A bank of 2 filters"/>
          <p:cNvSpPr txBox="1"/>
          <p:nvPr/>
        </p:nvSpPr>
        <p:spPr>
          <a:xfrm>
            <a:off x="9968605" y="662856"/>
            <a:ext cx="4147008"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4200">
                <a:latin typeface="Helvetica Neue Light"/>
                <a:ea typeface="Helvetica Neue Light"/>
                <a:cs typeface="Helvetica Neue Light"/>
                <a:sym typeface="Helvetica Neue Light"/>
              </a:defRPr>
            </a:lvl1pPr>
          </a:lstStyle>
          <a:p>
            <a:pPr/>
            <a:r>
              <a:t>A bank of 2 filters</a:t>
            </a:r>
          </a:p>
        </p:txBody>
      </p:sp>
      <p:sp>
        <p:nvSpPr>
          <p:cNvPr id="1618" name="2-dimensional output feature maps"/>
          <p:cNvSpPr txBox="1"/>
          <p:nvPr/>
        </p:nvSpPr>
        <p:spPr>
          <a:xfrm>
            <a:off x="15532575" y="91976"/>
            <a:ext cx="5138691" cy="142280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defRPr b="0" sz="4200">
                <a:latin typeface="Helvetica Neue Light"/>
                <a:ea typeface="Helvetica Neue Light"/>
                <a:cs typeface="Helvetica Neue Light"/>
                <a:sym typeface="Helvetica Neue Light"/>
              </a:defRPr>
            </a:pPr>
            <a:r>
              <a:t>2-dimensional output </a:t>
            </a:r>
            <a:r>
              <a:rPr b="1">
                <a:latin typeface="+mn-lt"/>
                <a:ea typeface="+mn-ea"/>
                <a:cs typeface="+mn-cs"/>
                <a:sym typeface="Helvetica Neue"/>
              </a:rPr>
              <a:t>feature maps</a:t>
            </a:r>
          </a:p>
        </p:txBody>
      </p:sp>
      <p:grpSp>
        <p:nvGrpSpPr>
          <p:cNvPr id="1622" name="Group"/>
          <p:cNvGrpSpPr/>
          <p:nvPr/>
        </p:nvGrpSpPr>
        <p:grpSpPr>
          <a:xfrm>
            <a:off x="4045566" y="11420362"/>
            <a:ext cx="17119648" cy="1138016"/>
            <a:chOff x="0" y="0"/>
            <a:chExt cx="17119646" cy="1138015"/>
          </a:xfrm>
        </p:grpSpPr>
        <p:pic>
          <p:nvPicPr>
            <p:cNvPr id="1619" name="mathbf_x_l_in_ma.pdf" descr="mathbf_x_l_in_ma.pdf"/>
            <p:cNvPicPr>
              <a:picLocks noChangeAspect="1"/>
            </p:cNvPicPr>
            <p:nvPr/>
          </p:nvPicPr>
          <p:blipFill>
            <a:blip r:embed="rId4">
              <a:extLst/>
            </a:blip>
            <a:stretch>
              <a:fillRect/>
            </a:stretch>
          </p:blipFill>
          <p:spPr>
            <a:xfrm>
              <a:off x="0" y="86588"/>
              <a:ext cx="5714816" cy="964840"/>
            </a:xfrm>
            <a:prstGeom prst="rect">
              <a:avLst/>
            </a:prstGeom>
            <a:ln w="12700" cap="flat">
              <a:noFill/>
              <a:miter lim="400000"/>
            </a:ln>
            <a:effectLst/>
          </p:spPr>
        </p:pic>
        <p:pic>
          <p:nvPicPr>
            <p:cNvPr id="1620" name="mathbf_x_(l+1)_i.pdf" descr="mathbf_x_(l+1)_i.pdf"/>
            <p:cNvPicPr>
              <a:picLocks noChangeAspect="1"/>
            </p:cNvPicPr>
            <p:nvPr/>
          </p:nvPicPr>
          <p:blipFill>
            <a:blip r:embed="rId5">
              <a:extLst/>
            </a:blip>
            <a:stretch>
              <a:fillRect/>
            </a:stretch>
          </p:blipFill>
          <p:spPr>
            <a:xfrm>
              <a:off x="8732970" y="0"/>
              <a:ext cx="8386677" cy="1138016"/>
            </a:xfrm>
            <a:prstGeom prst="rect">
              <a:avLst/>
            </a:prstGeom>
            <a:ln w="12700" cap="flat">
              <a:noFill/>
              <a:miter lim="400000"/>
            </a:ln>
            <a:effectLst/>
          </p:spPr>
        </p:pic>
        <p:pic>
          <p:nvPicPr>
            <p:cNvPr id="1621" name="rightarrow.pdf" descr="rightarrow.pdf"/>
            <p:cNvPicPr>
              <a:picLocks noChangeAspect="1"/>
            </p:cNvPicPr>
            <p:nvPr/>
          </p:nvPicPr>
          <p:blipFill>
            <a:blip r:embed="rId6">
              <a:extLst/>
            </a:blip>
            <a:stretch>
              <a:fillRect/>
            </a:stretch>
          </p:blipFill>
          <p:spPr>
            <a:xfrm>
              <a:off x="6737190" y="369454"/>
              <a:ext cx="973405" cy="589944"/>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6" name="Feature maps"/>
          <p:cNvSpPr txBox="1"/>
          <p:nvPr/>
        </p:nvSpPr>
        <p:spPr>
          <a:xfrm>
            <a:off x="8737219" y="627199"/>
            <a:ext cx="6909563" cy="149402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9000">
                <a:latin typeface="Helvetica Neue Light"/>
                <a:ea typeface="Helvetica Neue Light"/>
                <a:cs typeface="Helvetica Neue Light"/>
                <a:sym typeface="Helvetica Neue Light"/>
              </a:defRPr>
            </a:lvl1pPr>
          </a:lstStyle>
          <a:p>
            <a:pPr/>
            <a:r>
              <a:t>Feature maps</a:t>
            </a:r>
          </a:p>
        </p:txBody>
      </p:sp>
      <p:pic>
        <p:nvPicPr>
          <p:cNvPr id="1627" name="Image" descr="Image"/>
          <p:cNvPicPr>
            <a:picLocks noChangeAspect="1"/>
          </p:cNvPicPr>
          <p:nvPr/>
        </p:nvPicPr>
        <p:blipFill>
          <a:blip r:embed="rId2">
            <a:extLst/>
          </a:blip>
          <a:srcRect l="0" t="0" r="0" b="65689"/>
          <a:stretch>
            <a:fillRect/>
          </a:stretch>
        </p:blipFill>
        <p:spPr>
          <a:xfrm>
            <a:off x="0" y="3237110"/>
            <a:ext cx="24384143" cy="5463669"/>
          </a:xfrm>
          <a:prstGeom prst="rect">
            <a:avLst/>
          </a:prstGeom>
          <a:ln w="12700">
            <a:miter lim="400000"/>
          </a:ln>
        </p:spPr>
      </p:pic>
      <p:sp>
        <p:nvSpPr>
          <p:cNvPr id="1628" name="Image source: https://stackoverflow.com/questions/45678473/convolution-neural-networks-all-feature-maps-are-blackpixel-value-is-0"/>
          <p:cNvSpPr txBox="1"/>
          <p:nvPr/>
        </p:nvSpPr>
        <p:spPr>
          <a:xfrm>
            <a:off x="405828" y="12822088"/>
            <a:ext cx="23572344" cy="62638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a:latin typeface="Helvetica Neue Light"/>
                <a:ea typeface="Helvetica Neue Light"/>
                <a:cs typeface="Helvetica Neue Light"/>
                <a:sym typeface="Helvetica Neue Light"/>
              </a:defRPr>
            </a:lvl1pPr>
          </a:lstStyle>
          <a:p>
            <a:pPr/>
            <a:r>
              <a:t>Image source: https://stackoverflow.com/questions/45678473/convolution-neural-networks-all-feature-maps-are-blackpixel-value-is-0</a:t>
            </a:r>
          </a:p>
        </p:txBody>
      </p:sp>
      <p:sp>
        <p:nvSpPr>
          <p:cNvPr id="1629" name="Each layer can be thought of as a set of C feature maps aka channels…"/>
          <p:cNvSpPr txBox="1"/>
          <p:nvPr/>
        </p:nvSpPr>
        <p:spPr>
          <a:xfrm>
            <a:off x="2175192" y="9476442"/>
            <a:ext cx="20351116" cy="167385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marL="228600" indent="-228600" algn="l">
              <a:buSzPct val="100000"/>
              <a:buChar char="•"/>
              <a:defRPr b="0" sz="5000">
                <a:latin typeface="Helvetica Neue Light"/>
                <a:ea typeface="Helvetica Neue Light"/>
                <a:cs typeface="Helvetica Neue Light"/>
                <a:sym typeface="Helvetica Neue Light"/>
              </a:defRPr>
            </a:pPr>
            <a:r>
              <a:t> Each layer can be thought of as a set of C </a:t>
            </a:r>
            <a:r>
              <a:rPr b="1">
                <a:latin typeface="+mn-lt"/>
                <a:ea typeface="+mn-ea"/>
                <a:cs typeface="+mn-cs"/>
                <a:sym typeface="Helvetica Neue"/>
              </a:rPr>
              <a:t>feature maps</a:t>
            </a:r>
            <a:r>
              <a:t> aka </a:t>
            </a:r>
            <a:r>
              <a:rPr b="1">
                <a:latin typeface="+mn-lt"/>
                <a:ea typeface="+mn-ea"/>
                <a:cs typeface="+mn-cs"/>
                <a:sym typeface="Helvetica Neue"/>
              </a:rPr>
              <a:t>channels</a:t>
            </a:r>
            <a:endParaRPr b="1">
              <a:latin typeface="+mn-lt"/>
              <a:ea typeface="+mn-ea"/>
              <a:cs typeface="+mn-cs"/>
              <a:sym typeface="Helvetica Neue"/>
            </a:endParaRPr>
          </a:p>
          <a:p>
            <a:pPr marL="228600" indent="-228600" algn="l">
              <a:buSzPct val="100000"/>
              <a:buChar char="•"/>
              <a:defRPr b="0" sz="5000">
                <a:latin typeface="Helvetica Neue Light"/>
                <a:ea typeface="Helvetica Neue Light"/>
                <a:cs typeface="Helvetica Neue Light"/>
                <a:sym typeface="Helvetica Neue Light"/>
              </a:defRPr>
            </a:pPr>
            <a:r>
              <a:rPr b="1">
                <a:latin typeface="+mn-lt"/>
                <a:ea typeface="+mn-ea"/>
                <a:cs typeface="+mn-cs"/>
                <a:sym typeface="Helvetica Neue"/>
              </a:rPr>
              <a:t> </a:t>
            </a:r>
            <a:r>
              <a:t>Each feature map is an NxM image </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1" name="Multiple channels: Example"/>
          <p:cNvSpPr txBox="1"/>
          <p:nvPr/>
        </p:nvSpPr>
        <p:spPr>
          <a:xfrm>
            <a:off x="6925119" y="267915"/>
            <a:ext cx="10533762" cy="119658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7000">
                <a:latin typeface="Helvetica Neue Light"/>
                <a:ea typeface="Helvetica Neue Light"/>
                <a:cs typeface="Helvetica Neue Light"/>
                <a:sym typeface="Helvetica Neue Light"/>
              </a:defRPr>
            </a:lvl1pPr>
          </a:lstStyle>
          <a:p>
            <a:pPr/>
            <a:r>
              <a:t>Multiple channels: Example</a:t>
            </a:r>
          </a:p>
        </p:txBody>
      </p:sp>
      <p:grpSp>
        <p:nvGrpSpPr>
          <p:cNvPr id="1645" name="Group"/>
          <p:cNvGrpSpPr/>
          <p:nvPr/>
        </p:nvGrpSpPr>
        <p:grpSpPr>
          <a:xfrm>
            <a:off x="4067523" y="3142255"/>
            <a:ext cx="2798112" cy="6000456"/>
            <a:chOff x="0" y="0"/>
            <a:chExt cx="2798111" cy="6000455"/>
          </a:xfrm>
        </p:grpSpPr>
        <p:sp>
          <p:nvSpPr>
            <p:cNvPr id="1632" name="Line"/>
            <p:cNvSpPr/>
            <p:nvPr/>
          </p:nvSpPr>
          <p:spPr>
            <a:xfrm flipV="1">
              <a:off x="12327" y="2037509"/>
              <a:ext cx="1" cy="396294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1633" name="Line"/>
            <p:cNvSpPr/>
            <p:nvPr/>
          </p:nvSpPr>
          <p:spPr>
            <a:xfrm flipV="1">
              <a:off x="435474" y="2037509"/>
              <a:ext cx="1" cy="3962947"/>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1634" name="Line"/>
            <p:cNvSpPr/>
            <p:nvPr/>
          </p:nvSpPr>
          <p:spPr>
            <a:xfrm flipV="1">
              <a:off x="858621" y="2037509"/>
              <a:ext cx="1" cy="3962947"/>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1635" name="Line"/>
            <p:cNvSpPr/>
            <p:nvPr/>
          </p:nvSpPr>
          <p:spPr>
            <a:xfrm flipV="1">
              <a:off x="1281767" y="2037509"/>
              <a:ext cx="1" cy="3962947"/>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1636" name="Line"/>
            <p:cNvSpPr/>
            <p:nvPr/>
          </p:nvSpPr>
          <p:spPr>
            <a:xfrm flipV="1">
              <a:off x="1280076" y="2372"/>
              <a:ext cx="1516652" cy="205577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1637" name="Line"/>
            <p:cNvSpPr/>
            <p:nvPr/>
          </p:nvSpPr>
          <p:spPr>
            <a:xfrm flipV="1">
              <a:off x="860734" y="2372"/>
              <a:ext cx="1516652" cy="2055775"/>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1638" name="Line"/>
            <p:cNvSpPr/>
            <p:nvPr/>
          </p:nvSpPr>
          <p:spPr>
            <a:xfrm flipV="1">
              <a:off x="432994" y="2372"/>
              <a:ext cx="1516652" cy="2055775"/>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1639" name="Line"/>
            <p:cNvSpPr/>
            <p:nvPr/>
          </p:nvSpPr>
          <p:spPr>
            <a:xfrm flipV="1">
              <a:off x="-1" y="2372"/>
              <a:ext cx="1516653" cy="2055775"/>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1640" name="Line"/>
            <p:cNvSpPr/>
            <p:nvPr/>
          </p:nvSpPr>
          <p:spPr>
            <a:xfrm flipV="1">
              <a:off x="1280076" y="3918222"/>
              <a:ext cx="1516652" cy="2055775"/>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1641" name="Line"/>
            <p:cNvSpPr/>
            <p:nvPr/>
          </p:nvSpPr>
          <p:spPr>
            <a:xfrm flipV="1">
              <a:off x="2798111" y="0"/>
              <a:ext cx="1" cy="396294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1642" name="Line"/>
            <p:cNvSpPr/>
            <p:nvPr/>
          </p:nvSpPr>
          <p:spPr>
            <a:xfrm>
              <a:off x="1512123" y="10167"/>
              <a:ext cx="1282519"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1643" name="Line"/>
            <p:cNvSpPr/>
            <p:nvPr/>
          </p:nvSpPr>
          <p:spPr>
            <a:xfrm>
              <a:off x="3482" y="5982558"/>
              <a:ext cx="1282519"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1644" name="Line"/>
            <p:cNvSpPr/>
            <p:nvPr/>
          </p:nvSpPr>
          <p:spPr>
            <a:xfrm>
              <a:off x="3482" y="2053349"/>
              <a:ext cx="1282519"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grpSp>
      <p:grpSp>
        <p:nvGrpSpPr>
          <p:cNvPr id="1665" name="Group"/>
          <p:cNvGrpSpPr/>
          <p:nvPr/>
        </p:nvGrpSpPr>
        <p:grpSpPr>
          <a:xfrm>
            <a:off x="16213216" y="3135268"/>
            <a:ext cx="4068319" cy="6014430"/>
            <a:chOff x="0" y="0"/>
            <a:chExt cx="4068317" cy="6014429"/>
          </a:xfrm>
        </p:grpSpPr>
        <p:sp>
          <p:nvSpPr>
            <p:cNvPr id="1646" name="Line"/>
            <p:cNvSpPr/>
            <p:nvPr/>
          </p:nvSpPr>
          <p:spPr>
            <a:xfrm flipV="1">
              <a:off x="1705680" y="2051483"/>
              <a:ext cx="1" cy="3962947"/>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1647" name="Line"/>
            <p:cNvSpPr/>
            <p:nvPr/>
          </p:nvSpPr>
          <p:spPr>
            <a:xfrm flipV="1">
              <a:off x="2128828" y="2051483"/>
              <a:ext cx="1" cy="3962947"/>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1648" name="Line"/>
            <p:cNvSpPr/>
            <p:nvPr/>
          </p:nvSpPr>
          <p:spPr>
            <a:xfrm flipV="1">
              <a:off x="2551974" y="2051483"/>
              <a:ext cx="1" cy="3962947"/>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1649" name="Line"/>
            <p:cNvSpPr/>
            <p:nvPr/>
          </p:nvSpPr>
          <p:spPr>
            <a:xfrm flipV="1">
              <a:off x="2550282" y="16345"/>
              <a:ext cx="1516652" cy="2055775"/>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1650" name="Line"/>
            <p:cNvSpPr/>
            <p:nvPr/>
          </p:nvSpPr>
          <p:spPr>
            <a:xfrm flipV="1">
              <a:off x="2130940" y="16346"/>
              <a:ext cx="1516652" cy="205577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1651" name="Line"/>
            <p:cNvSpPr/>
            <p:nvPr/>
          </p:nvSpPr>
          <p:spPr>
            <a:xfrm flipV="1">
              <a:off x="1703200" y="16346"/>
              <a:ext cx="1516653" cy="205577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1652" name="Line"/>
            <p:cNvSpPr/>
            <p:nvPr/>
          </p:nvSpPr>
          <p:spPr>
            <a:xfrm flipV="1">
              <a:off x="2550282" y="3932196"/>
              <a:ext cx="1516652" cy="2055775"/>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1653" name="Line"/>
            <p:cNvSpPr/>
            <p:nvPr/>
          </p:nvSpPr>
          <p:spPr>
            <a:xfrm flipV="1">
              <a:off x="4068317" y="13973"/>
              <a:ext cx="1" cy="3962947"/>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1654" name="Line"/>
            <p:cNvSpPr/>
            <p:nvPr/>
          </p:nvSpPr>
          <p:spPr>
            <a:xfrm>
              <a:off x="1527861" y="24140"/>
              <a:ext cx="2536988"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1655" name="Line"/>
            <p:cNvSpPr/>
            <p:nvPr/>
          </p:nvSpPr>
          <p:spPr>
            <a:xfrm>
              <a:off x="1" y="5996532"/>
              <a:ext cx="2556208"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1656" name="Line"/>
            <p:cNvSpPr/>
            <p:nvPr/>
          </p:nvSpPr>
          <p:spPr>
            <a:xfrm>
              <a:off x="0" y="2067322"/>
              <a:ext cx="2556207"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1657" name="Line"/>
            <p:cNvSpPr/>
            <p:nvPr/>
          </p:nvSpPr>
          <p:spPr>
            <a:xfrm flipV="1">
              <a:off x="854735" y="2035137"/>
              <a:ext cx="1" cy="396294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1658" name="Line"/>
            <p:cNvSpPr/>
            <p:nvPr/>
          </p:nvSpPr>
          <p:spPr>
            <a:xfrm flipV="1">
              <a:off x="423081" y="2035137"/>
              <a:ext cx="1" cy="396294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1659" name="Line"/>
            <p:cNvSpPr/>
            <p:nvPr/>
          </p:nvSpPr>
          <p:spPr>
            <a:xfrm flipV="1">
              <a:off x="13095" y="2035137"/>
              <a:ext cx="1" cy="396294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1660" name="Line"/>
            <p:cNvSpPr/>
            <p:nvPr/>
          </p:nvSpPr>
          <p:spPr>
            <a:xfrm flipV="1">
              <a:off x="858103" y="-1"/>
              <a:ext cx="1516652" cy="2055775"/>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1661" name="Line"/>
            <p:cNvSpPr/>
            <p:nvPr/>
          </p:nvSpPr>
          <p:spPr>
            <a:xfrm flipV="1">
              <a:off x="420600" y="-1"/>
              <a:ext cx="1516652" cy="2055775"/>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1662" name="Line"/>
            <p:cNvSpPr/>
            <p:nvPr/>
          </p:nvSpPr>
          <p:spPr>
            <a:xfrm flipV="1">
              <a:off x="10220" y="-1"/>
              <a:ext cx="1516652" cy="2055775"/>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1663" name="…"/>
            <p:cNvSpPr txBox="1"/>
            <p:nvPr/>
          </p:nvSpPr>
          <p:spPr>
            <a:xfrm>
              <a:off x="999219" y="3719762"/>
              <a:ext cx="561976" cy="6263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p>
              <a:pPr/>
              <a:r>
                <a:t>…</a:t>
              </a:r>
            </a:p>
          </p:txBody>
        </p:sp>
        <p:sp>
          <p:nvSpPr>
            <p:cNvPr id="1664" name="…"/>
            <p:cNvSpPr txBox="1"/>
            <p:nvPr/>
          </p:nvSpPr>
          <p:spPr>
            <a:xfrm>
              <a:off x="1692980" y="731039"/>
              <a:ext cx="561976" cy="62638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p>
              <a:pPr/>
              <a:r>
                <a:t>…</a:t>
              </a:r>
            </a:p>
          </p:txBody>
        </p:sp>
      </p:grpSp>
      <p:sp>
        <p:nvSpPr>
          <p:cNvPr id="1666" name="Filter Bank with 3x3 filters"/>
          <p:cNvSpPr/>
          <p:nvPr/>
        </p:nvSpPr>
        <p:spPr>
          <a:xfrm>
            <a:off x="8824229" y="5171842"/>
            <a:ext cx="5430393" cy="1941282"/>
          </a:xfrm>
          <a:prstGeom prst="roundRect">
            <a:avLst>
              <a:gd name="adj" fmla="val 9813"/>
            </a:avLst>
          </a:prstGeom>
          <a:ln w="635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a:defRPr b="0" sz="5000"/>
            </a:lvl1pPr>
          </a:lstStyle>
          <a:p>
            <a:pPr/>
            <a:r>
              <a:t>Filter Bank with 3x3 filters</a:t>
            </a:r>
          </a:p>
        </p:txBody>
      </p:sp>
      <p:sp>
        <p:nvSpPr>
          <p:cNvPr id="1667" name="Arrow"/>
          <p:cNvSpPr/>
          <p:nvPr/>
        </p:nvSpPr>
        <p:spPr>
          <a:xfrm>
            <a:off x="7194057" y="5507483"/>
            <a:ext cx="1270001" cy="1270001"/>
          </a:xfrm>
          <a:prstGeom prst="rightArrow">
            <a:avLst>
              <a:gd name="adj1" fmla="val 32000"/>
              <a:gd name="adj2" fmla="val 64000"/>
            </a:avLst>
          </a:prstGeom>
          <a:ln w="50800">
            <a:solidFill>
              <a:srgbClr val="000000"/>
            </a:solidFill>
            <a:miter lim="400000"/>
          </a:ln>
        </p:spPr>
        <p:txBody>
          <a:bodyPr lIns="71437" tIns="71437" rIns="71437" bIns="71437" anchor="ctr"/>
          <a:lstStyle/>
          <a:p>
            <a:pPr>
              <a:defRPr b="0" sz="3000">
                <a:solidFill>
                  <a:srgbClr val="FFFFFF"/>
                </a:solidFill>
              </a:defRPr>
            </a:pPr>
          </a:p>
        </p:txBody>
      </p:sp>
      <p:sp>
        <p:nvSpPr>
          <p:cNvPr id="1668" name="Arrow"/>
          <p:cNvSpPr/>
          <p:nvPr/>
        </p:nvSpPr>
        <p:spPr>
          <a:xfrm>
            <a:off x="14606865" y="5507483"/>
            <a:ext cx="1270001" cy="1270001"/>
          </a:xfrm>
          <a:prstGeom prst="rightArrow">
            <a:avLst>
              <a:gd name="adj1" fmla="val 32000"/>
              <a:gd name="adj2" fmla="val 64000"/>
            </a:avLst>
          </a:prstGeom>
          <a:ln w="50800">
            <a:solidFill>
              <a:srgbClr val="000000"/>
            </a:solidFill>
            <a:miter lim="400000"/>
          </a:ln>
        </p:spPr>
        <p:txBody>
          <a:bodyPr lIns="71437" tIns="71437" rIns="71437" bIns="71437" anchor="ctr"/>
          <a:lstStyle/>
          <a:p>
            <a:pPr>
              <a:defRPr b="0" sz="3000">
                <a:solidFill>
                  <a:srgbClr val="FFFFFF"/>
                </a:solidFill>
              </a:defRPr>
            </a:pPr>
          </a:p>
        </p:txBody>
      </p:sp>
      <p:sp>
        <p:nvSpPr>
          <p:cNvPr id="1669" name="128"/>
          <p:cNvSpPr txBox="1"/>
          <p:nvPr/>
        </p:nvSpPr>
        <p:spPr>
          <a:xfrm>
            <a:off x="2875881" y="6683565"/>
            <a:ext cx="1002920" cy="73825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4000"/>
            </a:lvl1pPr>
          </a:lstStyle>
          <a:p>
            <a:pPr/>
            <a:r>
              <a:t>128</a:t>
            </a:r>
          </a:p>
        </p:txBody>
      </p:sp>
      <p:sp>
        <p:nvSpPr>
          <p:cNvPr id="1670" name="128"/>
          <p:cNvSpPr txBox="1"/>
          <p:nvPr/>
        </p:nvSpPr>
        <p:spPr>
          <a:xfrm>
            <a:off x="3797142" y="3435911"/>
            <a:ext cx="1002920" cy="73825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4000"/>
            </a:lvl1pPr>
          </a:lstStyle>
          <a:p>
            <a:pPr/>
            <a:r>
              <a:t>128</a:t>
            </a:r>
          </a:p>
        </p:txBody>
      </p:sp>
      <p:sp>
        <p:nvSpPr>
          <p:cNvPr id="1671" name="3"/>
          <p:cNvSpPr txBox="1"/>
          <p:nvPr/>
        </p:nvSpPr>
        <p:spPr>
          <a:xfrm>
            <a:off x="4466178" y="9356474"/>
            <a:ext cx="438024" cy="73825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4000"/>
            </a:lvl1pPr>
          </a:lstStyle>
          <a:p>
            <a:pPr/>
            <a:r>
              <a:t>3</a:t>
            </a:r>
          </a:p>
        </p:txBody>
      </p:sp>
      <p:sp>
        <p:nvSpPr>
          <p:cNvPr id="1672" name="96"/>
          <p:cNvSpPr txBox="1"/>
          <p:nvPr/>
        </p:nvSpPr>
        <p:spPr>
          <a:xfrm>
            <a:off x="17139356" y="9429242"/>
            <a:ext cx="720472" cy="73825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4000"/>
            </a:lvl1pPr>
          </a:lstStyle>
          <a:p>
            <a:pPr/>
            <a:r>
              <a:t>96</a:t>
            </a:r>
          </a:p>
        </p:txBody>
      </p:sp>
      <p:sp>
        <p:nvSpPr>
          <p:cNvPr id="1673" name="128"/>
          <p:cNvSpPr txBox="1"/>
          <p:nvPr/>
        </p:nvSpPr>
        <p:spPr>
          <a:xfrm>
            <a:off x="19724129" y="7946267"/>
            <a:ext cx="1002920" cy="73825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4000"/>
            </a:lvl1pPr>
          </a:lstStyle>
          <a:p>
            <a:pPr/>
            <a:r>
              <a:t>128</a:t>
            </a:r>
          </a:p>
        </p:txBody>
      </p:sp>
      <p:sp>
        <p:nvSpPr>
          <p:cNvPr id="1674" name="128"/>
          <p:cNvSpPr txBox="1"/>
          <p:nvPr/>
        </p:nvSpPr>
        <p:spPr>
          <a:xfrm>
            <a:off x="20505199" y="4733855"/>
            <a:ext cx="1002920" cy="73825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4000"/>
            </a:lvl1pPr>
          </a:lstStyle>
          <a:p>
            <a:pPr/>
            <a:r>
              <a:t>128</a:t>
            </a:r>
          </a:p>
        </p:txBody>
      </p:sp>
      <p:sp>
        <p:nvSpPr>
          <p:cNvPr id="1675" name="How many parameters does each filter have?…"/>
          <p:cNvSpPr txBox="1"/>
          <p:nvPr/>
        </p:nvSpPr>
        <p:spPr>
          <a:xfrm>
            <a:off x="1167646" y="10431835"/>
            <a:ext cx="22048708" cy="280294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nSpc>
                <a:spcPct val="150000"/>
              </a:lnSpc>
              <a:defRPr b="0" sz="7000">
                <a:latin typeface="Helvetica Neue Light"/>
                <a:ea typeface="Helvetica Neue Light"/>
                <a:cs typeface="Helvetica Neue Light"/>
                <a:sym typeface="Helvetica Neue Light"/>
              </a:defRPr>
            </a:pPr>
            <a:r>
              <a:t>How many parameters does each </a:t>
            </a:r>
            <a:r>
              <a:rPr i="1">
                <a:latin typeface="+mn-lt"/>
                <a:ea typeface="+mn-ea"/>
                <a:cs typeface="+mn-cs"/>
                <a:sym typeface="Helvetica Neue"/>
              </a:rPr>
              <a:t>filter</a:t>
            </a:r>
            <a:r>
              <a:t> have?</a:t>
            </a:r>
          </a:p>
          <a:p>
            <a:pPr>
              <a:lnSpc>
                <a:spcPct val="150000"/>
              </a:lnSpc>
              <a:defRPr b="0" sz="7000">
                <a:latin typeface="Helvetica Neue Light"/>
                <a:ea typeface="Helvetica Neue Light"/>
                <a:cs typeface="Helvetica Neue Light"/>
                <a:sym typeface="Helvetica Neue Light"/>
              </a:defRPr>
            </a:pPr>
            <a:r>
              <a:t>(a) 9       (b) 27     (c) 96     (d) 864</a:t>
            </a:r>
          </a:p>
        </p:txBody>
      </p:sp>
      <p:pic>
        <p:nvPicPr>
          <p:cNvPr id="1676" name="mathbf_x_l.pdf" descr="mathbf_x_l.pdf"/>
          <p:cNvPicPr>
            <a:picLocks noChangeAspect="1"/>
          </p:cNvPicPr>
          <p:nvPr/>
        </p:nvPicPr>
        <p:blipFill>
          <a:blip r:embed="rId3">
            <a:extLst/>
          </a:blip>
          <a:stretch>
            <a:fillRect/>
          </a:stretch>
        </p:blipFill>
        <p:spPr>
          <a:xfrm>
            <a:off x="5492097" y="2284593"/>
            <a:ext cx="625011" cy="495699"/>
          </a:xfrm>
          <a:prstGeom prst="rect">
            <a:avLst/>
          </a:prstGeom>
          <a:ln w="12700">
            <a:miter lim="400000"/>
          </a:ln>
        </p:spPr>
      </p:pic>
      <p:pic>
        <p:nvPicPr>
          <p:cNvPr id="1677" name="mathbf_x_(l+1).pdf" descr="mathbf_x_(l+1).pdf"/>
          <p:cNvPicPr>
            <a:picLocks noChangeAspect="1"/>
          </p:cNvPicPr>
          <p:nvPr/>
        </p:nvPicPr>
        <p:blipFill>
          <a:blip r:embed="rId4">
            <a:extLst/>
          </a:blip>
          <a:stretch>
            <a:fillRect/>
          </a:stretch>
        </p:blipFill>
        <p:spPr>
          <a:xfrm>
            <a:off x="16920305" y="2209161"/>
            <a:ext cx="1875032" cy="646563"/>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7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67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675">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75" grpId="1"/>
    </p:bldLst>
  </p:timing>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1" name="Multiple channels: Example"/>
          <p:cNvSpPr txBox="1"/>
          <p:nvPr/>
        </p:nvSpPr>
        <p:spPr>
          <a:xfrm>
            <a:off x="6925119" y="267915"/>
            <a:ext cx="10533762" cy="119658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7000">
                <a:latin typeface="Helvetica Neue Light"/>
                <a:ea typeface="Helvetica Neue Light"/>
                <a:cs typeface="Helvetica Neue Light"/>
                <a:sym typeface="Helvetica Neue Light"/>
              </a:defRPr>
            </a:lvl1pPr>
          </a:lstStyle>
          <a:p>
            <a:pPr/>
            <a:r>
              <a:t>Multiple channels: Example</a:t>
            </a:r>
          </a:p>
        </p:txBody>
      </p:sp>
      <p:grpSp>
        <p:nvGrpSpPr>
          <p:cNvPr id="1695" name="Group"/>
          <p:cNvGrpSpPr/>
          <p:nvPr/>
        </p:nvGrpSpPr>
        <p:grpSpPr>
          <a:xfrm>
            <a:off x="4067523" y="3142255"/>
            <a:ext cx="2798112" cy="6000456"/>
            <a:chOff x="0" y="0"/>
            <a:chExt cx="2798111" cy="6000455"/>
          </a:xfrm>
        </p:grpSpPr>
        <p:sp>
          <p:nvSpPr>
            <p:cNvPr id="1682" name="Line"/>
            <p:cNvSpPr/>
            <p:nvPr/>
          </p:nvSpPr>
          <p:spPr>
            <a:xfrm flipV="1">
              <a:off x="12327" y="2037509"/>
              <a:ext cx="1" cy="396294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1683" name="Line"/>
            <p:cNvSpPr/>
            <p:nvPr/>
          </p:nvSpPr>
          <p:spPr>
            <a:xfrm flipV="1">
              <a:off x="435474" y="2037509"/>
              <a:ext cx="1" cy="3962947"/>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1684" name="Line"/>
            <p:cNvSpPr/>
            <p:nvPr/>
          </p:nvSpPr>
          <p:spPr>
            <a:xfrm flipV="1">
              <a:off x="858621" y="2037509"/>
              <a:ext cx="1" cy="3962947"/>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1685" name="Line"/>
            <p:cNvSpPr/>
            <p:nvPr/>
          </p:nvSpPr>
          <p:spPr>
            <a:xfrm flipV="1">
              <a:off x="1281767" y="2037509"/>
              <a:ext cx="1" cy="3962947"/>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1686" name="Line"/>
            <p:cNvSpPr/>
            <p:nvPr/>
          </p:nvSpPr>
          <p:spPr>
            <a:xfrm flipV="1">
              <a:off x="1280076" y="2372"/>
              <a:ext cx="1516652" cy="205577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1687" name="Line"/>
            <p:cNvSpPr/>
            <p:nvPr/>
          </p:nvSpPr>
          <p:spPr>
            <a:xfrm flipV="1">
              <a:off x="860734" y="2372"/>
              <a:ext cx="1516652" cy="2055775"/>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1688" name="Line"/>
            <p:cNvSpPr/>
            <p:nvPr/>
          </p:nvSpPr>
          <p:spPr>
            <a:xfrm flipV="1">
              <a:off x="432994" y="2372"/>
              <a:ext cx="1516652" cy="2055775"/>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1689" name="Line"/>
            <p:cNvSpPr/>
            <p:nvPr/>
          </p:nvSpPr>
          <p:spPr>
            <a:xfrm flipV="1">
              <a:off x="-1" y="2372"/>
              <a:ext cx="1516653" cy="2055775"/>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1690" name="Line"/>
            <p:cNvSpPr/>
            <p:nvPr/>
          </p:nvSpPr>
          <p:spPr>
            <a:xfrm flipV="1">
              <a:off x="1280076" y="3918222"/>
              <a:ext cx="1516652" cy="2055775"/>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1691" name="Line"/>
            <p:cNvSpPr/>
            <p:nvPr/>
          </p:nvSpPr>
          <p:spPr>
            <a:xfrm flipV="1">
              <a:off x="2798111" y="0"/>
              <a:ext cx="1" cy="396294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1692" name="Line"/>
            <p:cNvSpPr/>
            <p:nvPr/>
          </p:nvSpPr>
          <p:spPr>
            <a:xfrm>
              <a:off x="1512123" y="10167"/>
              <a:ext cx="1282519"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1693" name="Line"/>
            <p:cNvSpPr/>
            <p:nvPr/>
          </p:nvSpPr>
          <p:spPr>
            <a:xfrm>
              <a:off x="3482" y="5982558"/>
              <a:ext cx="1282519"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1694" name="Line"/>
            <p:cNvSpPr/>
            <p:nvPr/>
          </p:nvSpPr>
          <p:spPr>
            <a:xfrm>
              <a:off x="3482" y="2053349"/>
              <a:ext cx="1282519"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grpSp>
      <p:grpSp>
        <p:nvGrpSpPr>
          <p:cNvPr id="1715" name="Group"/>
          <p:cNvGrpSpPr/>
          <p:nvPr/>
        </p:nvGrpSpPr>
        <p:grpSpPr>
          <a:xfrm>
            <a:off x="16213216" y="3135268"/>
            <a:ext cx="4068319" cy="6014430"/>
            <a:chOff x="0" y="0"/>
            <a:chExt cx="4068317" cy="6014429"/>
          </a:xfrm>
        </p:grpSpPr>
        <p:sp>
          <p:nvSpPr>
            <p:cNvPr id="1696" name="Line"/>
            <p:cNvSpPr/>
            <p:nvPr/>
          </p:nvSpPr>
          <p:spPr>
            <a:xfrm flipV="1">
              <a:off x="1705680" y="2051483"/>
              <a:ext cx="1" cy="3962947"/>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1697" name="Line"/>
            <p:cNvSpPr/>
            <p:nvPr/>
          </p:nvSpPr>
          <p:spPr>
            <a:xfrm flipV="1">
              <a:off x="2128828" y="2051483"/>
              <a:ext cx="1" cy="3962947"/>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1698" name="Line"/>
            <p:cNvSpPr/>
            <p:nvPr/>
          </p:nvSpPr>
          <p:spPr>
            <a:xfrm flipV="1">
              <a:off x="2551974" y="2051483"/>
              <a:ext cx="1" cy="3962947"/>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1699" name="Line"/>
            <p:cNvSpPr/>
            <p:nvPr/>
          </p:nvSpPr>
          <p:spPr>
            <a:xfrm flipV="1">
              <a:off x="2550282" y="16345"/>
              <a:ext cx="1516652" cy="2055775"/>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1700" name="Line"/>
            <p:cNvSpPr/>
            <p:nvPr/>
          </p:nvSpPr>
          <p:spPr>
            <a:xfrm flipV="1">
              <a:off x="2130940" y="16346"/>
              <a:ext cx="1516652" cy="205577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1701" name="Line"/>
            <p:cNvSpPr/>
            <p:nvPr/>
          </p:nvSpPr>
          <p:spPr>
            <a:xfrm flipV="1">
              <a:off x="1703200" y="16346"/>
              <a:ext cx="1516653" cy="205577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1702" name="Line"/>
            <p:cNvSpPr/>
            <p:nvPr/>
          </p:nvSpPr>
          <p:spPr>
            <a:xfrm flipV="1">
              <a:off x="2550282" y="3932196"/>
              <a:ext cx="1516652" cy="2055775"/>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1703" name="Line"/>
            <p:cNvSpPr/>
            <p:nvPr/>
          </p:nvSpPr>
          <p:spPr>
            <a:xfrm flipV="1">
              <a:off x="4068317" y="13973"/>
              <a:ext cx="1" cy="3962947"/>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1704" name="Line"/>
            <p:cNvSpPr/>
            <p:nvPr/>
          </p:nvSpPr>
          <p:spPr>
            <a:xfrm>
              <a:off x="1527861" y="24140"/>
              <a:ext cx="2536988"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1705" name="Line"/>
            <p:cNvSpPr/>
            <p:nvPr/>
          </p:nvSpPr>
          <p:spPr>
            <a:xfrm>
              <a:off x="1" y="5996532"/>
              <a:ext cx="2556208"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1706" name="Line"/>
            <p:cNvSpPr/>
            <p:nvPr/>
          </p:nvSpPr>
          <p:spPr>
            <a:xfrm>
              <a:off x="0" y="2067322"/>
              <a:ext cx="2556207"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1707" name="Line"/>
            <p:cNvSpPr/>
            <p:nvPr/>
          </p:nvSpPr>
          <p:spPr>
            <a:xfrm flipV="1">
              <a:off x="854735" y="2035137"/>
              <a:ext cx="1" cy="396294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1708" name="Line"/>
            <p:cNvSpPr/>
            <p:nvPr/>
          </p:nvSpPr>
          <p:spPr>
            <a:xfrm flipV="1">
              <a:off x="423081" y="2035137"/>
              <a:ext cx="1" cy="396294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1709" name="Line"/>
            <p:cNvSpPr/>
            <p:nvPr/>
          </p:nvSpPr>
          <p:spPr>
            <a:xfrm flipV="1">
              <a:off x="13095" y="2035137"/>
              <a:ext cx="1" cy="396294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1710" name="Line"/>
            <p:cNvSpPr/>
            <p:nvPr/>
          </p:nvSpPr>
          <p:spPr>
            <a:xfrm flipV="1">
              <a:off x="858103" y="-1"/>
              <a:ext cx="1516652" cy="2055775"/>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1711" name="Line"/>
            <p:cNvSpPr/>
            <p:nvPr/>
          </p:nvSpPr>
          <p:spPr>
            <a:xfrm flipV="1">
              <a:off x="420600" y="-1"/>
              <a:ext cx="1516652" cy="2055775"/>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1712" name="Line"/>
            <p:cNvSpPr/>
            <p:nvPr/>
          </p:nvSpPr>
          <p:spPr>
            <a:xfrm flipV="1">
              <a:off x="10220" y="-1"/>
              <a:ext cx="1516652" cy="2055775"/>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1713" name="…"/>
            <p:cNvSpPr txBox="1"/>
            <p:nvPr/>
          </p:nvSpPr>
          <p:spPr>
            <a:xfrm>
              <a:off x="999219" y="3719762"/>
              <a:ext cx="561976" cy="6263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p>
              <a:pPr/>
              <a:r>
                <a:t>…</a:t>
              </a:r>
            </a:p>
          </p:txBody>
        </p:sp>
        <p:sp>
          <p:nvSpPr>
            <p:cNvPr id="1714" name="…"/>
            <p:cNvSpPr txBox="1"/>
            <p:nvPr/>
          </p:nvSpPr>
          <p:spPr>
            <a:xfrm>
              <a:off x="1692980" y="731039"/>
              <a:ext cx="561976" cy="62638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p>
              <a:pPr/>
              <a:r>
                <a:t>…</a:t>
              </a:r>
            </a:p>
          </p:txBody>
        </p:sp>
      </p:grpSp>
      <p:sp>
        <p:nvSpPr>
          <p:cNvPr id="1716" name="Filter Bank with 3x3 filters"/>
          <p:cNvSpPr/>
          <p:nvPr/>
        </p:nvSpPr>
        <p:spPr>
          <a:xfrm>
            <a:off x="8824229" y="5171842"/>
            <a:ext cx="5430393" cy="1941282"/>
          </a:xfrm>
          <a:prstGeom prst="roundRect">
            <a:avLst>
              <a:gd name="adj" fmla="val 9813"/>
            </a:avLst>
          </a:prstGeom>
          <a:ln w="635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a:defRPr b="0" sz="5000"/>
            </a:lvl1pPr>
          </a:lstStyle>
          <a:p>
            <a:pPr/>
            <a:r>
              <a:t>Filter Bank with 3x3 filters</a:t>
            </a:r>
          </a:p>
        </p:txBody>
      </p:sp>
      <p:sp>
        <p:nvSpPr>
          <p:cNvPr id="1717" name="Arrow"/>
          <p:cNvSpPr/>
          <p:nvPr/>
        </p:nvSpPr>
        <p:spPr>
          <a:xfrm>
            <a:off x="7194057" y="5507483"/>
            <a:ext cx="1270001" cy="1270001"/>
          </a:xfrm>
          <a:prstGeom prst="rightArrow">
            <a:avLst>
              <a:gd name="adj1" fmla="val 32000"/>
              <a:gd name="adj2" fmla="val 64000"/>
            </a:avLst>
          </a:prstGeom>
          <a:ln w="50800">
            <a:solidFill>
              <a:srgbClr val="000000"/>
            </a:solidFill>
            <a:miter lim="400000"/>
          </a:ln>
        </p:spPr>
        <p:txBody>
          <a:bodyPr lIns="71437" tIns="71437" rIns="71437" bIns="71437" anchor="ctr"/>
          <a:lstStyle/>
          <a:p>
            <a:pPr>
              <a:defRPr b="0" sz="3000">
                <a:solidFill>
                  <a:srgbClr val="FFFFFF"/>
                </a:solidFill>
              </a:defRPr>
            </a:pPr>
          </a:p>
        </p:txBody>
      </p:sp>
      <p:sp>
        <p:nvSpPr>
          <p:cNvPr id="1718" name="Arrow"/>
          <p:cNvSpPr/>
          <p:nvPr/>
        </p:nvSpPr>
        <p:spPr>
          <a:xfrm>
            <a:off x="14606865" y="5507483"/>
            <a:ext cx="1270001" cy="1270001"/>
          </a:xfrm>
          <a:prstGeom prst="rightArrow">
            <a:avLst>
              <a:gd name="adj1" fmla="val 32000"/>
              <a:gd name="adj2" fmla="val 64000"/>
            </a:avLst>
          </a:prstGeom>
          <a:ln w="50800">
            <a:solidFill>
              <a:srgbClr val="000000"/>
            </a:solidFill>
            <a:miter lim="400000"/>
          </a:ln>
        </p:spPr>
        <p:txBody>
          <a:bodyPr lIns="71437" tIns="71437" rIns="71437" bIns="71437" anchor="ctr"/>
          <a:lstStyle/>
          <a:p>
            <a:pPr>
              <a:defRPr b="0" sz="3000">
                <a:solidFill>
                  <a:srgbClr val="FFFFFF"/>
                </a:solidFill>
              </a:defRPr>
            </a:pPr>
          </a:p>
        </p:txBody>
      </p:sp>
      <p:sp>
        <p:nvSpPr>
          <p:cNvPr id="1719" name="128"/>
          <p:cNvSpPr txBox="1"/>
          <p:nvPr/>
        </p:nvSpPr>
        <p:spPr>
          <a:xfrm>
            <a:off x="2875881" y="6683565"/>
            <a:ext cx="1002920" cy="73825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4000"/>
            </a:lvl1pPr>
          </a:lstStyle>
          <a:p>
            <a:pPr/>
            <a:r>
              <a:t>128</a:t>
            </a:r>
          </a:p>
        </p:txBody>
      </p:sp>
      <p:sp>
        <p:nvSpPr>
          <p:cNvPr id="1720" name="128"/>
          <p:cNvSpPr txBox="1"/>
          <p:nvPr/>
        </p:nvSpPr>
        <p:spPr>
          <a:xfrm>
            <a:off x="3797142" y="3435911"/>
            <a:ext cx="1002920" cy="73825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4000"/>
            </a:lvl1pPr>
          </a:lstStyle>
          <a:p>
            <a:pPr/>
            <a:r>
              <a:t>128</a:t>
            </a:r>
          </a:p>
        </p:txBody>
      </p:sp>
      <p:sp>
        <p:nvSpPr>
          <p:cNvPr id="1721" name="3"/>
          <p:cNvSpPr txBox="1"/>
          <p:nvPr/>
        </p:nvSpPr>
        <p:spPr>
          <a:xfrm>
            <a:off x="4466178" y="9356474"/>
            <a:ext cx="438024" cy="73825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4000"/>
            </a:lvl1pPr>
          </a:lstStyle>
          <a:p>
            <a:pPr/>
            <a:r>
              <a:t>3</a:t>
            </a:r>
          </a:p>
        </p:txBody>
      </p:sp>
      <p:sp>
        <p:nvSpPr>
          <p:cNvPr id="1722" name="96"/>
          <p:cNvSpPr txBox="1"/>
          <p:nvPr/>
        </p:nvSpPr>
        <p:spPr>
          <a:xfrm>
            <a:off x="17139356" y="9429242"/>
            <a:ext cx="720472" cy="73825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4000"/>
            </a:lvl1pPr>
          </a:lstStyle>
          <a:p>
            <a:pPr/>
            <a:r>
              <a:t>96</a:t>
            </a:r>
          </a:p>
        </p:txBody>
      </p:sp>
      <p:sp>
        <p:nvSpPr>
          <p:cNvPr id="1723" name="128"/>
          <p:cNvSpPr txBox="1"/>
          <p:nvPr/>
        </p:nvSpPr>
        <p:spPr>
          <a:xfrm>
            <a:off x="19724129" y="7946267"/>
            <a:ext cx="1002920" cy="73825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4000"/>
            </a:lvl1pPr>
          </a:lstStyle>
          <a:p>
            <a:pPr/>
            <a:r>
              <a:t>128</a:t>
            </a:r>
          </a:p>
        </p:txBody>
      </p:sp>
      <p:sp>
        <p:nvSpPr>
          <p:cNvPr id="1724" name="128"/>
          <p:cNvSpPr txBox="1"/>
          <p:nvPr/>
        </p:nvSpPr>
        <p:spPr>
          <a:xfrm>
            <a:off x="20505199" y="4733855"/>
            <a:ext cx="1002920" cy="73825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4000"/>
            </a:lvl1pPr>
          </a:lstStyle>
          <a:p>
            <a:pPr/>
            <a:r>
              <a:t>128</a:t>
            </a:r>
          </a:p>
        </p:txBody>
      </p:sp>
      <p:sp>
        <p:nvSpPr>
          <p:cNvPr id="1725" name="How many filters are in the bank?…"/>
          <p:cNvSpPr txBox="1"/>
          <p:nvPr/>
        </p:nvSpPr>
        <p:spPr>
          <a:xfrm>
            <a:off x="1167646" y="10431835"/>
            <a:ext cx="22048708" cy="280294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nSpc>
                <a:spcPct val="150000"/>
              </a:lnSpc>
              <a:defRPr b="0" sz="7000">
                <a:latin typeface="Helvetica Neue Light"/>
                <a:ea typeface="Helvetica Neue Light"/>
                <a:cs typeface="Helvetica Neue Light"/>
                <a:sym typeface="Helvetica Neue Light"/>
              </a:defRPr>
            </a:pPr>
            <a:r>
              <a:t>How many filters are in the bank?</a:t>
            </a:r>
          </a:p>
          <a:p>
            <a:pPr>
              <a:lnSpc>
                <a:spcPct val="150000"/>
              </a:lnSpc>
              <a:defRPr b="0" sz="7000">
                <a:latin typeface="Helvetica Neue Light"/>
                <a:ea typeface="Helvetica Neue Light"/>
                <a:cs typeface="Helvetica Neue Light"/>
                <a:sym typeface="Helvetica Neue Light"/>
              </a:defRPr>
            </a:pPr>
            <a:r>
              <a:t>(a) 3       (b) 27     (c) 96     (d) can’t say</a:t>
            </a:r>
          </a:p>
        </p:txBody>
      </p:sp>
      <p:pic>
        <p:nvPicPr>
          <p:cNvPr id="1726" name="mathbf_x_l.pdf" descr="mathbf_x_l.pdf"/>
          <p:cNvPicPr>
            <a:picLocks noChangeAspect="1"/>
          </p:cNvPicPr>
          <p:nvPr/>
        </p:nvPicPr>
        <p:blipFill>
          <a:blip r:embed="rId3">
            <a:extLst/>
          </a:blip>
          <a:stretch>
            <a:fillRect/>
          </a:stretch>
        </p:blipFill>
        <p:spPr>
          <a:xfrm>
            <a:off x="5492097" y="2284593"/>
            <a:ext cx="625011" cy="495699"/>
          </a:xfrm>
          <a:prstGeom prst="rect">
            <a:avLst/>
          </a:prstGeom>
          <a:ln w="12700">
            <a:miter lim="400000"/>
          </a:ln>
        </p:spPr>
      </p:pic>
      <p:pic>
        <p:nvPicPr>
          <p:cNvPr id="1727" name="mathbf_x_(l+1).pdf" descr="mathbf_x_(l+1).pdf"/>
          <p:cNvPicPr>
            <a:picLocks noChangeAspect="1"/>
          </p:cNvPicPr>
          <p:nvPr/>
        </p:nvPicPr>
        <p:blipFill>
          <a:blip r:embed="rId4">
            <a:extLst/>
          </a:blip>
          <a:stretch>
            <a:fillRect/>
          </a:stretch>
        </p:blipFill>
        <p:spPr>
          <a:xfrm>
            <a:off x="16920305" y="2209161"/>
            <a:ext cx="1875032" cy="646563"/>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2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72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725">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25" grpId="1"/>
    </p:bld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1" name="When mapping from…"/>
          <p:cNvSpPr txBox="1"/>
          <p:nvPr>
            <p:ph type="body" sz="half" idx="1"/>
          </p:nvPr>
        </p:nvSpPr>
        <p:spPr>
          <a:xfrm>
            <a:off x="2690493" y="3330971"/>
            <a:ext cx="12465548" cy="8840392"/>
          </a:xfrm>
          <a:prstGeom prst="rect">
            <a:avLst/>
          </a:prstGeom>
        </p:spPr>
        <p:txBody>
          <a:bodyPr anchor="t"/>
          <a:lstStyle/>
          <a:p>
            <a:pPr marL="0" indent="0" defTabSz="755808">
              <a:spcBef>
                <a:spcPts val="5400"/>
              </a:spcBef>
              <a:buSzTx/>
              <a:buNone/>
              <a:defRPr sz="5888">
                <a:latin typeface="Helvetica Neue Light"/>
                <a:ea typeface="Helvetica Neue Light"/>
                <a:cs typeface="Helvetica Neue Light"/>
                <a:sym typeface="Helvetica Neue Light"/>
              </a:defRPr>
            </a:pPr>
            <a:r>
              <a:t>When mapping from</a:t>
            </a:r>
          </a:p>
          <a:p>
            <a:pPr marL="0" indent="0" defTabSz="755808">
              <a:spcBef>
                <a:spcPts val="5400"/>
              </a:spcBef>
              <a:buSzTx/>
              <a:buNone/>
              <a:defRPr sz="5888">
                <a:latin typeface="Helvetica Neue Light"/>
                <a:ea typeface="Helvetica Neue Light"/>
                <a:cs typeface="Helvetica Neue Light"/>
                <a:sym typeface="Helvetica Neue Light"/>
              </a:defRPr>
            </a:pPr>
            <a:br/>
            <a:br/>
            <a:r>
              <a:t>using an filter of spatial extent </a:t>
            </a:r>
            <a:br/>
            <a:br/>
            <a:br/>
            <a:r>
              <a:t>Number of parameters per filter:</a:t>
            </a:r>
          </a:p>
          <a:p>
            <a:pPr marL="0" indent="0" defTabSz="755808">
              <a:spcBef>
                <a:spcPts val="5400"/>
              </a:spcBef>
              <a:buSzTx/>
              <a:buNone/>
              <a:defRPr sz="5888">
                <a:latin typeface="Helvetica Neue Light"/>
                <a:ea typeface="Helvetica Neue Light"/>
                <a:cs typeface="Helvetica Neue Light"/>
                <a:sym typeface="Helvetica Neue Light"/>
              </a:defRPr>
            </a:pPr>
            <a:r>
              <a:t>Number of filters:</a:t>
            </a:r>
          </a:p>
        </p:txBody>
      </p:sp>
      <p:sp>
        <p:nvSpPr>
          <p:cNvPr id="1732" name="Filter sizes"/>
          <p:cNvSpPr txBox="1"/>
          <p:nvPr>
            <p:ph type="title"/>
          </p:nvPr>
        </p:nvSpPr>
        <p:spPr>
          <a:xfrm>
            <a:off x="4387453" y="117078"/>
            <a:ext cx="15609094" cy="3036094"/>
          </a:xfrm>
          <a:prstGeom prst="rect">
            <a:avLst/>
          </a:prstGeom>
        </p:spPr>
        <p:txBody>
          <a:bodyPr/>
          <a:lstStyle>
            <a:lvl1pPr>
              <a:defRPr sz="9000">
                <a:latin typeface="Helvetica Neue Light"/>
                <a:ea typeface="Helvetica Neue Light"/>
                <a:cs typeface="Helvetica Neue Light"/>
                <a:sym typeface="Helvetica Neue Light"/>
              </a:defRPr>
            </a:lvl1pPr>
          </a:lstStyle>
          <a:p>
            <a:pPr/>
            <a:r>
              <a:t>Filter sizes</a:t>
            </a:r>
          </a:p>
        </p:txBody>
      </p:sp>
      <p:pic>
        <p:nvPicPr>
          <p:cNvPr id="1733" name="mathbf_x_l_in_ma.pdf" descr="mathbf_x_l_in_ma.pdf"/>
          <p:cNvPicPr>
            <a:picLocks noChangeAspect="1"/>
          </p:cNvPicPr>
          <p:nvPr/>
        </p:nvPicPr>
        <p:blipFill>
          <a:blip r:embed="rId3">
            <a:extLst/>
          </a:blip>
          <a:stretch>
            <a:fillRect/>
          </a:stretch>
        </p:blipFill>
        <p:spPr>
          <a:xfrm>
            <a:off x="3990260" y="5175262"/>
            <a:ext cx="5714816" cy="964839"/>
          </a:xfrm>
          <a:prstGeom prst="rect">
            <a:avLst/>
          </a:prstGeom>
          <a:ln w="12700">
            <a:miter lim="400000"/>
          </a:ln>
        </p:spPr>
      </p:pic>
      <p:pic>
        <p:nvPicPr>
          <p:cNvPr id="1734" name="mathbf_x_(l+1)_i.pdf" descr="mathbf_x_(l+1)_i.pdf"/>
          <p:cNvPicPr>
            <a:picLocks noChangeAspect="1"/>
          </p:cNvPicPr>
          <p:nvPr/>
        </p:nvPicPr>
        <p:blipFill>
          <a:blip r:embed="rId4">
            <a:extLst/>
          </a:blip>
          <a:stretch>
            <a:fillRect/>
          </a:stretch>
        </p:blipFill>
        <p:spPr>
          <a:xfrm>
            <a:off x="12723230" y="5088673"/>
            <a:ext cx="8386677" cy="1138017"/>
          </a:xfrm>
          <a:prstGeom prst="rect">
            <a:avLst/>
          </a:prstGeom>
          <a:ln w="12700">
            <a:miter lim="400000"/>
          </a:ln>
        </p:spPr>
      </p:pic>
      <p:pic>
        <p:nvPicPr>
          <p:cNvPr id="1735" name="M_times_N.pdf" descr="M_times_N.pdf"/>
          <p:cNvPicPr>
            <a:picLocks noChangeAspect="1"/>
          </p:cNvPicPr>
          <p:nvPr/>
        </p:nvPicPr>
        <p:blipFill>
          <a:blip r:embed="rId5">
            <a:extLst/>
          </a:blip>
          <a:stretch>
            <a:fillRect/>
          </a:stretch>
        </p:blipFill>
        <p:spPr>
          <a:xfrm>
            <a:off x="12923306" y="7007981"/>
            <a:ext cx="2690137" cy="589943"/>
          </a:xfrm>
          <a:prstGeom prst="rect">
            <a:avLst/>
          </a:prstGeom>
          <a:ln w="12700">
            <a:miter lim="400000"/>
          </a:ln>
        </p:spPr>
      </p:pic>
      <p:pic>
        <p:nvPicPr>
          <p:cNvPr id="1736" name="M_times_N_times_.pdf" descr="M_times_N_times_.pdf"/>
          <p:cNvPicPr>
            <a:picLocks noChangeAspect="1"/>
          </p:cNvPicPr>
          <p:nvPr/>
        </p:nvPicPr>
        <p:blipFill>
          <a:blip r:embed="rId6">
            <a:extLst/>
          </a:blip>
          <a:stretch>
            <a:fillRect/>
          </a:stretch>
        </p:blipFill>
        <p:spPr>
          <a:xfrm>
            <a:off x="13614722" y="9773153"/>
            <a:ext cx="4286661" cy="718185"/>
          </a:xfrm>
          <a:prstGeom prst="rect">
            <a:avLst/>
          </a:prstGeom>
          <a:ln w="12700">
            <a:miter lim="400000"/>
          </a:ln>
        </p:spPr>
      </p:pic>
      <p:pic>
        <p:nvPicPr>
          <p:cNvPr id="1737" name="C_(l+1).pdf" descr="C_(l+1).pdf"/>
          <p:cNvPicPr>
            <a:picLocks noChangeAspect="1"/>
          </p:cNvPicPr>
          <p:nvPr/>
        </p:nvPicPr>
        <p:blipFill>
          <a:blip r:embed="rId7">
            <a:extLst/>
          </a:blip>
          <a:stretch>
            <a:fillRect/>
          </a:stretch>
        </p:blipFill>
        <p:spPr>
          <a:xfrm>
            <a:off x="8839729" y="11296429"/>
            <a:ext cx="2300653" cy="1008152"/>
          </a:xfrm>
          <a:prstGeom prst="rect">
            <a:avLst/>
          </a:prstGeom>
          <a:ln w="12700">
            <a:miter lim="400000"/>
          </a:ln>
        </p:spPr>
      </p:pic>
      <p:pic>
        <p:nvPicPr>
          <p:cNvPr id="1738" name="rightarrow.pdf" descr="rightarrow.pdf"/>
          <p:cNvPicPr>
            <a:picLocks noChangeAspect="1"/>
          </p:cNvPicPr>
          <p:nvPr/>
        </p:nvPicPr>
        <p:blipFill>
          <a:blip r:embed="rId8">
            <a:extLst/>
          </a:blip>
          <a:stretch>
            <a:fillRect/>
          </a:stretch>
        </p:blipFill>
        <p:spPr>
          <a:xfrm>
            <a:off x="10727450" y="5458128"/>
            <a:ext cx="973405" cy="589943"/>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742" name="“Tensor flow”"/>
          <p:cNvSpPr txBox="1"/>
          <p:nvPr/>
        </p:nvSpPr>
        <p:spPr>
          <a:xfrm>
            <a:off x="9177972" y="185171"/>
            <a:ext cx="6028056" cy="1362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8000">
                <a:latin typeface="Helvetica Light"/>
                <a:ea typeface="Helvetica Light"/>
                <a:cs typeface="Helvetica Light"/>
                <a:sym typeface="Helvetica Light"/>
              </a:defRPr>
            </a:lvl1pPr>
          </a:lstStyle>
          <a:p>
            <a:pPr/>
            <a:r>
              <a:t>“Tensor flow”</a:t>
            </a:r>
          </a:p>
        </p:txBody>
      </p:sp>
      <p:pic>
        <p:nvPicPr>
          <p:cNvPr id="1743" name="Line Line" descr="Line Line"/>
          <p:cNvPicPr>
            <a:picLocks noChangeAspect="0"/>
          </p:cNvPicPr>
          <p:nvPr/>
        </p:nvPicPr>
        <p:blipFill>
          <a:blip r:embed="rId3">
            <a:extLst/>
          </a:blip>
          <a:stretch>
            <a:fillRect/>
          </a:stretch>
        </p:blipFill>
        <p:spPr>
          <a:xfrm>
            <a:off x="10156793" y="7715991"/>
            <a:ext cx="1983773" cy="563574"/>
          </a:xfrm>
          <a:prstGeom prst="rect">
            <a:avLst/>
          </a:prstGeom>
        </p:spPr>
      </p:pic>
      <p:pic>
        <p:nvPicPr>
          <p:cNvPr id="1745" name="N_texttt_batch.pdf" descr="N_texttt_batch.pdf"/>
          <p:cNvPicPr>
            <a:picLocks noChangeAspect="1"/>
          </p:cNvPicPr>
          <p:nvPr/>
        </p:nvPicPr>
        <p:blipFill>
          <a:blip r:embed="rId4">
            <a:extLst/>
          </a:blip>
          <a:stretch>
            <a:fillRect/>
          </a:stretch>
        </p:blipFill>
        <p:spPr>
          <a:xfrm rot="16200000">
            <a:off x="1409000" y="7743363"/>
            <a:ext cx="2036027" cy="664389"/>
          </a:xfrm>
          <a:prstGeom prst="rect">
            <a:avLst/>
          </a:prstGeom>
          <a:ln w="12700">
            <a:miter lim="400000"/>
          </a:ln>
        </p:spPr>
      </p:pic>
      <p:pic>
        <p:nvPicPr>
          <p:cNvPr id="1746" name="N_texttt_batch.pdf" descr="N_texttt_batch.pdf"/>
          <p:cNvPicPr>
            <a:picLocks noChangeAspect="1"/>
          </p:cNvPicPr>
          <p:nvPr/>
        </p:nvPicPr>
        <p:blipFill>
          <a:blip r:embed="rId4">
            <a:extLst/>
          </a:blip>
          <a:stretch>
            <a:fillRect/>
          </a:stretch>
        </p:blipFill>
        <p:spPr>
          <a:xfrm rot="16200000">
            <a:off x="11685781" y="7665584"/>
            <a:ext cx="2036027" cy="664388"/>
          </a:xfrm>
          <a:prstGeom prst="rect">
            <a:avLst/>
          </a:prstGeom>
          <a:ln w="12700">
            <a:miter lim="400000"/>
          </a:ln>
        </p:spPr>
      </p:pic>
      <p:pic>
        <p:nvPicPr>
          <p:cNvPr id="1747" name="Image" descr="Image"/>
          <p:cNvPicPr>
            <a:picLocks noChangeAspect="1"/>
          </p:cNvPicPr>
          <p:nvPr/>
        </p:nvPicPr>
        <p:blipFill>
          <a:blip r:embed="rId5">
            <a:extLst/>
          </a:blip>
          <a:stretch>
            <a:fillRect/>
          </a:stretch>
        </p:blipFill>
        <p:spPr>
          <a:xfrm>
            <a:off x="3026898" y="5814938"/>
            <a:ext cx="6859810" cy="4521238"/>
          </a:xfrm>
          <a:prstGeom prst="rect">
            <a:avLst/>
          </a:prstGeom>
          <a:ln w="12700">
            <a:miter lim="400000"/>
          </a:ln>
        </p:spPr>
      </p:pic>
      <p:pic>
        <p:nvPicPr>
          <p:cNvPr id="1748" name="Image" descr="Image"/>
          <p:cNvPicPr>
            <a:picLocks noChangeAspect="1"/>
          </p:cNvPicPr>
          <p:nvPr/>
        </p:nvPicPr>
        <p:blipFill>
          <a:blip r:embed="rId6">
            <a:extLst/>
          </a:blip>
          <a:stretch>
            <a:fillRect/>
          </a:stretch>
        </p:blipFill>
        <p:spPr>
          <a:xfrm>
            <a:off x="13489396" y="5785477"/>
            <a:ext cx="6809009" cy="4580161"/>
          </a:xfrm>
          <a:prstGeom prst="rect">
            <a:avLst/>
          </a:prstGeom>
          <a:ln w="12700">
            <a:miter lim="400000"/>
          </a:ln>
        </p:spPr>
      </p:pic>
      <p:pic>
        <p:nvPicPr>
          <p:cNvPr id="1749" name="mathbf_h_1_in_ma.pdf" descr="mathbf_h_1_in_ma.pdf"/>
          <p:cNvPicPr>
            <a:picLocks noChangeAspect="1"/>
          </p:cNvPicPr>
          <p:nvPr/>
        </p:nvPicPr>
        <p:blipFill>
          <a:blip r:embed="rId7">
            <a:extLst/>
          </a:blip>
          <a:stretch>
            <a:fillRect/>
          </a:stretch>
        </p:blipFill>
        <p:spPr>
          <a:xfrm>
            <a:off x="3886752" y="2828651"/>
            <a:ext cx="5991657" cy="1002896"/>
          </a:xfrm>
          <a:prstGeom prst="rect">
            <a:avLst/>
          </a:prstGeom>
          <a:ln w="12700">
            <a:miter lim="400000"/>
          </a:ln>
        </p:spPr>
      </p:pic>
      <p:pic>
        <p:nvPicPr>
          <p:cNvPr id="1750" name="C_1.pdf" descr="C_1.pdf"/>
          <p:cNvPicPr>
            <a:picLocks noChangeAspect="1"/>
          </p:cNvPicPr>
          <p:nvPr/>
        </p:nvPicPr>
        <p:blipFill>
          <a:blip r:embed="rId8">
            <a:extLst/>
          </a:blip>
          <a:stretch>
            <a:fillRect/>
          </a:stretch>
        </p:blipFill>
        <p:spPr>
          <a:xfrm>
            <a:off x="6050439" y="5049451"/>
            <a:ext cx="688237" cy="611766"/>
          </a:xfrm>
          <a:prstGeom prst="rect">
            <a:avLst/>
          </a:prstGeom>
          <a:ln w="12700">
            <a:miter lim="400000"/>
          </a:ln>
        </p:spPr>
      </p:pic>
      <p:pic>
        <p:nvPicPr>
          <p:cNvPr id="1751" name="mathbf_h_2_in_ma.pdf" descr="mathbf_h_2_in_ma.pdf"/>
          <p:cNvPicPr>
            <a:picLocks noChangeAspect="1"/>
          </p:cNvPicPr>
          <p:nvPr/>
        </p:nvPicPr>
        <p:blipFill>
          <a:blip r:embed="rId9">
            <a:extLst/>
          </a:blip>
          <a:stretch>
            <a:fillRect/>
          </a:stretch>
        </p:blipFill>
        <p:spPr>
          <a:xfrm>
            <a:off x="13885214" y="2828651"/>
            <a:ext cx="6017372" cy="1002896"/>
          </a:xfrm>
          <a:prstGeom prst="rect">
            <a:avLst/>
          </a:prstGeom>
          <a:ln w="12700">
            <a:miter lim="400000"/>
          </a:ln>
        </p:spPr>
      </p:pic>
      <p:pic>
        <p:nvPicPr>
          <p:cNvPr id="1752" name="C_2.pdf" descr="C_2.pdf"/>
          <p:cNvPicPr>
            <a:picLocks noChangeAspect="1"/>
          </p:cNvPicPr>
          <p:nvPr/>
        </p:nvPicPr>
        <p:blipFill>
          <a:blip r:embed="rId10">
            <a:extLst/>
          </a:blip>
          <a:stretch>
            <a:fillRect/>
          </a:stretch>
        </p:blipFill>
        <p:spPr>
          <a:xfrm>
            <a:off x="16549783" y="5057718"/>
            <a:ext cx="688237" cy="595232"/>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7" name="Rectangle"/>
          <p:cNvSpPr/>
          <p:nvPr/>
        </p:nvSpPr>
        <p:spPr>
          <a:xfrm>
            <a:off x="10043956" y="4028931"/>
            <a:ext cx="6350387" cy="5658138"/>
          </a:xfrm>
          <a:prstGeom prst="rect">
            <a:avLst/>
          </a:prstGeom>
          <a:solidFill>
            <a:srgbClr val="53585F"/>
          </a:solidFill>
          <a:ln w="889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378" name="“Fish”"/>
          <p:cNvSpPr txBox="1"/>
          <p:nvPr/>
        </p:nvSpPr>
        <p:spPr>
          <a:xfrm>
            <a:off x="19812004" y="6288795"/>
            <a:ext cx="2118361" cy="1120897"/>
          </a:xfrm>
          <a:prstGeom prst="rect">
            <a:avLst/>
          </a:prstGeom>
          <a:ln w="63500">
            <a:solidFill>
              <a:srgbClr val="000000"/>
            </a:solidFill>
          </a:ln>
          <a:extLst>
            <a:ext uri="{C572A759-6A51-4108-AA02-DFA0A04FC94B}">
              <ma14:wrappingTextBoxFlag xmlns:ma14="http://schemas.microsoft.com/office/mac/drawingml/2011/main" val="1"/>
            </a:ext>
          </a:extLst>
        </p:spPr>
        <p:txBody>
          <a:bodyPr wrap="none" lIns="76200" tIns="76200" rIns="76200" bIns="76200">
            <a:spAutoFit/>
          </a:bodyPr>
          <a:lstStyle>
            <a:lvl1pPr algn="l" defTabSz="2172273">
              <a:defRPr b="0" sz="6000">
                <a:latin typeface="Helvetica Neue Light"/>
                <a:ea typeface="Helvetica Neue Light"/>
                <a:cs typeface="Helvetica Neue Light"/>
                <a:sym typeface="Helvetica Neue Light"/>
              </a:defRPr>
            </a:lvl1pPr>
          </a:lstStyle>
          <a:p>
            <a:pPr/>
            <a:r>
              <a:t>“Fish”</a:t>
            </a:r>
          </a:p>
        </p:txBody>
      </p:sp>
      <p:sp>
        <p:nvSpPr>
          <p:cNvPr id="379" name="Line"/>
          <p:cNvSpPr/>
          <p:nvPr/>
        </p:nvSpPr>
        <p:spPr>
          <a:xfrm>
            <a:off x="17186456" y="6858000"/>
            <a:ext cx="2371544" cy="0"/>
          </a:xfrm>
          <a:prstGeom prst="line">
            <a:avLst/>
          </a:prstGeom>
          <a:ln w="76200">
            <a:solidFill>
              <a:srgbClr val="000000"/>
            </a:solidFill>
            <a:tailEnd type="triangle"/>
          </a:ln>
        </p:spPr>
        <p:txBody>
          <a:bodyPr lIns="76200" tIns="76200" rIns="76200" bIns="76200"/>
          <a:lstStyle/>
          <a:p>
            <a:pPr algn="l" defTabSz="2172273">
              <a:defRPr b="0" sz="4200">
                <a:solidFill>
                  <a:srgbClr val="004731"/>
                </a:solidFill>
                <a:latin typeface="Arial"/>
                <a:ea typeface="Arial"/>
                <a:cs typeface="Arial"/>
                <a:sym typeface="Arial"/>
              </a:defRPr>
            </a:pPr>
          </a:p>
        </p:txBody>
      </p:sp>
      <p:sp>
        <p:nvSpPr>
          <p:cNvPr id="380" name="Line"/>
          <p:cNvSpPr/>
          <p:nvPr/>
        </p:nvSpPr>
        <p:spPr>
          <a:xfrm>
            <a:off x="6858000" y="6858000"/>
            <a:ext cx="2371544" cy="0"/>
          </a:xfrm>
          <a:prstGeom prst="line">
            <a:avLst/>
          </a:prstGeom>
          <a:ln w="76200">
            <a:solidFill>
              <a:srgbClr val="000000"/>
            </a:solidFill>
            <a:tailEnd type="triangle"/>
          </a:ln>
        </p:spPr>
        <p:txBody>
          <a:bodyPr lIns="76200" tIns="76200" rIns="76200" bIns="76200"/>
          <a:lstStyle/>
          <a:p>
            <a:pPr algn="l" defTabSz="2172273">
              <a:defRPr b="0" sz="4200">
                <a:solidFill>
                  <a:srgbClr val="004731"/>
                </a:solidFill>
                <a:latin typeface="Arial"/>
                <a:ea typeface="Arial"/>
                <a:cs typeface="Arial"/>
                <a:sym typeface="Arial"/>
              </a:defRPr>
            </a:pPr>
          </a:p>
        </p:txBody>
      </p:sp>
      <p:sp>
        <p:nvSpPr>
          <p:cNvPr id="381" name="Classifier"/>
          <p:cNvSpPr txBox="1"/>
          <p:nvPr/>
        </p:nvSpPr>
        <p:spPr>
          <a:xfrm>
            <a:off x="10140598" y="6184900"/>
            <a:ext cx="6157102" cy="134620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spAutoFit/>
          </a:bodyPr>
          <a:lstStyle>
            <a:lvl1pPr defTabSz="2172273">
              <a:defRPr sz="7800">
                <a:solidFill>
                  <a:srgbClr val="FFFFFF"/>
                </a:solidFill>
                <a:latin typeface="Helvetica"/>
                <a:ea typeface="Helvetica"/>
                <a:cs typeface="Helvetica"/>
                <a:sym typeface="Helvetica"/>
              </a:defRPr>
            </a:lvl1pPr>
          </a:lstStyle>
          <a:p>
            <a:pPr/>
            <a:r>
              <a:t>Classifier</a:t>
            </a:r>
          </a:p>
        </p:txBody>
      </p:sp>
      <p:pic>
        <p:nvPicPr>
          <p:cNvPr id="382" name="Image" descr="Image"/>
          <p:cNvPicPr>
            <a:picLocks noChangeAspect="1"/>
          </p:cNvPicPr>
          <p:nvPr/>
        </p:nvPicPr>
        <p:blipFill>
          <a:blip r:embed="rId3">
            <a:extLst/>
          </a:blip>
          <a:srcRect l="18419" t="0" r="4416" b="0"/>
          <a:stretch>
            <a:fillRect/>
          </a:stretch>
        </p:blipFill>
        <p:spPr>
          <a:xfrm>
            <a:off x="1436602" y="4277299"/>
            <a:ext cx="4856653" cy="4942364"/>
          </a:xfrm>
          <a:prstGeom prst="rect">
            <a:avLst/>
          </a:prstGeom>
          <a:ln w="25400">
            <a:solidFill>
              <a:srgbClr val="000000"/>
            </a:solidFill>
            <a:miter lim="400000"/>
          </a:ln>
        </p:spPr>
      </p:pic>
      <p:sp>
        <p:nvSpPr>
          <p:cNvPr id="383" name="Image classification"/>
          <p:cNvSpPr txBox="1"/>
          <p:nvPr>
            <p:ph type="title"/>
          </p:nvPr>
        </p:nvSpPr>
        <p:spPr>
          <a:xfrm>
            <a:off x="254000" y="0"/>
            <a:ext cx="23749001" cy="2286001"/>
          </a:xfrm>
          <a:prstGeom prst="rect">
            <a:avLst/>
          </a:prstGeom>
        </p:spPr>
        <p:txBody>
          <a:bodyPr/>
          <a:lstStyle>
            <a:lvl1pPr>
              <a:defRPr>
                <a:latin typeface="Helvetica Neue Light"/>
                <a:ea typeface="Helvetica Neue Light"/>
                <a:cs typeface="Helvetica Neue Light"/>
                <a:sym typeface="Helvetica Neue Light"/>
              </a:defRPr>
            </a:lvl1pPr>
          </a:lstStyle>
          <a:p>
            <a:pPr/>
            <a:r>
              <a:t>Image classification</a:t>
            </a:r>
          </a:p>
        </p:txBody>
      </p:sp>
      <p:sp>
        <p:nvSpPr>
          <p:cNvPr id="384" name="image x"/>
          <p:cNvSpPr txBox="1"/>
          <p:nvPr/>
        </p:nvSpPr>
        <p:spPr>
          <a:xfrm>
            <a:off x="2105779" y="10565293"/>
            <a:ext cx="3298750" cy="1243477"/>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spAutoFit/>
          </a:bodyPr>
          <a:lstStyle/>
          <a:p>
            <a:pPr algn="l" defTabSz="2172273">
              <a:defRPr b="0" sz="7200"/>
            </a:pPr>
            <a:r>
              <a:rPr>
                <a:latin typeface="Helvetica Neue Light"/>
                <a:ea typeface="Helvetica Neue Light"/>
                <a:cs typeface="Helvetica Neue Light"/>
                <a:sym typeface="Helvetica Neue Light"/>
              </a:rPr>
              <a:t>image</a:t>
            </a:r>
            <a:r>
              <a:t> </a:t>
            </a:r>
            <a:r>
              <a:rPr b="1"/>
              <a:t>x</a:t>
            </a:r>
          </a:p>
        </p:txBody>
      </p:sp>
      <p:sp>
        <p:nvSpPr>
          <p:cNvPr id="385" name="label y"/>
          <p:cNvSpPr txBox="1"/>
          <p:nvPr/>
        </p:nvSpPr>
        <p:spPr>
          <a:xfrm>
            <a:off x="19441723" y="10565285"/>
            <a:ext cx="2655012" cy="1230777"/>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spAutoFit/>
          </a:bodyPr>
          <a:lstStyle>
            <a:lvl1pPr algn="l" defTabSz="2172273">
              <a:defRPr b="0" sz="7200">
                <a:latin typeface="Helvetica Neue Light"/>
                <a:ea typeface="Helvetica Neue Light"/>
                <a:cs typeface="Helvetica Neue Light"/>
                <a:sym typeface="Helvetica Neue Light"/>
              </a:defRPr>
            </a:lvl1pPr>
          </a:lstStyle>
          <a:p>
            <a:pPr/>
            <a:r>
              <a:t>label y</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756" name="Each layer of data processing in CNNs is typically 4D tensor —&gt; 4D tensor"/>
          <p:cNvSpPr txBox="1"/>
          <p:nvPr/>
        </p:nvSpPr>
        <p:spPr>
          <a:xfrm>
            <a:off x="206946" y="369321"/>
            <a:ext cx="23970108"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5600">
                <a:latin typeface="Helvetica Light"/>
                <a:ea typeface="Helvetica Light"/>
                <a:cs typeface="Helvetica Light"/>
                <a:sym typeface="Helvetica Light"/>
              </a:defRPr>
            </a:lvl1pPr>
          </a:lstStyle>
          <a:p>
            <a:pPr/>
            <a:r>
              <a:t>Each layer of data processing in CNNs is typically 4D tensor —&gt; 4D tensor</a:t>
            </a:r>
          </a:p>
        </p:txBody>
      </p:sp>
      <p:grpSp>
        <p:nvGrpSpPr>
          <p:cNvPr id="1839" name="Group"/>
          <p:cNvGrpSpPr/>
          <p:nvPr/>
        </p:nvGrpSpPr>
        <p:grpSpPr>
          <a:xfrm>
            <a:off x="3206038" y="4930370"/>
            <a:ext cx="6115143" cy="6102232"/>
            <a:chOff x="0" y="-24681"/>
            <a:chExt cx="6115142" cy="6102231"/>
          </a:xfrm>
        </p:grpSpPr>
        <p:grpSp>
          <p:nvGrpSpPr>
            <p:cNvPr id="1835" name="Group"/>
            <p:cNvGrpSpPr/>
            <p:nvPr/>
          </p:nvGrpSpPr>
          <p:grpSpPr>
            <a:xfrm>
              <a:off x="673753" y="-24682"/>
              <a:ext cx="5421208" cy="6088031"/>
              <a:chOff x="-26346" y="-24681"/>
              <a:chExt cx="5421206" cy="6088029"/>
            </a:xfrm>
          </p:grpSpPr>
          <p:pic>
            <p:nvPicPr>
              <p:cNvPr id="1757" name="Line Line" descr="Line Line"/>
              <p:cNvPicPr>
                <a:picLocks noChangeAspect="0"/>
              </p:cNvPicPr>
              <p:nvPr/>
            </p:nvPicPr>
            <p:blipFill>
              <a:blip r:embed="rId3">
                <a:extLst/>
              </a:blip>
              <a:stretch>
                <a:fillRect/>
              </a:stretch>
            </p:blipFill>
            <p:spPr>
              <a:xfrm rot="16200000">
                <a:off x="3697059" y="3164691"/>
                <a:ext cx="3321896" cy="38101"/>
              </a:xfrm>
              <a:prstGeom prst="rect">
                <a:avLst/>
              </a:prstGeom>
              <a:effectLst/>
            </p:spPr>
          </p:pic>
          <p:pic>
            <p:nvPicPr>
              <p:cNvPr id="1759" name="Line Line" descr="Line Line"/>
              <p:cNvPicPr>
                <a:picLocks noChangeAspect="0"/>
              </p:cNvPicPr>
              <p:nvPr/>
            </p:nvPicPr>
            <p:blipFill>
              <a:blip r:embed="rId4">
                <a:extLst/>
              </a:blip>
              <a:stretch>
                <a:fillRect/>
              </a:stretch>
            </p:blipFill>
            <p:spPr>
              <a:xfrm rot="20317974">
                <a:off x="-131668" y="577902"/>
                <a:ext cx="3314981" cy="38101"/>
              </a:xfrm>
              <a:prstGeom prst="rect">
                <a:avLst/>
              </a:prstGeom>
              <a:effectLst/>
            </p:spPr>
          </p:pic>
          <p:pic>
            <p:nvPicPr>
              <p:cNvPr id="1761" name="Line Line" descr="Line Line"/>
              <p:cNvPicPr>
                <a:picLocks noChangeAspect="0"/>
              </p:cNvPicPr>
              <p:nvPr/>
            </p:nvPicPr>
            <p:blipFill>
              <a:blip r:embed="rId4">
                <a:extLst/>
              </a:blip>
              <a:stretch>
                <a:fillRect/>
              </a:stretch>
            </p:blipFill>
            <p:spPr>
              <a:xfrm rot="20317974">
                <a:off x="203463" y="836867"/>
                <a:ext cx="3314982" cy="38101"/>
              </a:xfrm>
              <a:prstGeom prst="rect">
                <a:avLst/>
              </a:prstGeom>
              <a:effectLst/>
            </p:spPr>
          </p:pic>
          <p:pic>
            <p:nvPicPr>
              <p:cNvPr id="1763" name="Line Line" descr="Line Line"/>
              <p:cNvPicPr>
                <a:picLocks noChangeAspect="0"/>
              </p:cNvPicPr>
              <p:nvPr/>
            </p:nvPicPr>
            <p:blipFill>
              <a:blip r:embed="rId5">
                <a:extLst/>
              </a:blip>
              <a:stretch>
                <a:fillRect/>
              </a:stretch>
            </p:blipFill>
            <p:spPr>
              <a:xfrm rot="20310114">
                <a:off x="650177" y="1089286"/>
                <a:ext cx="3248534" cy="38101"/>
              </a:xfrm>
              <a:prstGeom prst="rect">
                <a:avLst/>
              </a:prstGeom>
              <a:effectLst/>
            </p:spPr>
          </p:pic>
          <p:pic>
            <p:nvPicPr>
              <p:cNvPr id="1765" name="Line Line" descr="Line Line"/>
              <p:cNvPicPr>
                <a:picLocks noChangeAspect="0"/>
              </p:cNvPicPr>
              <p:nvPr/>
            </p:nvPicPr>
            <p:blipFill>
              <a:blip r:embed="rId4">
                <a:extLst/>
              </a:blip>
              <a:stretch>
                <a:fillRect/>
              </a:stretch>
            </p:blipFill>
            <p:spPr>
              <a:xfrm rot="20317974">
                <a:off x="1030066" y="1324330"/>
                <a:ext cx="3314981" cy="38101"/>
              </a:xfrm>
              <a:prstGeom prst="rect">
                <a:avLst/>
              </a:prstGeom>
              <a:effectLst/>
            </p:spPr>
          </p:pic>
          <p:pic>
            <p:nvPicPr>
              <p:cNvPr id="1767" name="Line Line" descr="Line Line"/>
              <p:cNvPicPr>
                <a:picLocks noChangeAspect="0"/>
              </p:cNvPicPr>
              <p:nvPr/>
            </p:nvPicPr>
            <p:blipFill>
              <a:blip r:embed="rId4">
                <a:extLst/>
              </a:blip>
              <a:stretch>
                <a:fillRect/>
              </a:stretch>
            </p:blipFill>
            <p:spPr>
              <a:xfrm rot="20317974">
                <a:off x="1456596" y="1568062"/>
                <a:ext cx="3314982" cy="38101"/>
              </a:xfrm>
              <a:prstGeom prst="rect">
                <a:avLst/>
              </a:prstGeom>
              <a:effectLst/>
            </p:spPr>
          </p:pic>
          <p:pic>
            <p:nvPicPr>
              <p:cNvPr id="1769" name="Line Line" descr="Line Line"/>
              <p:cNvPicPr>
                <a:picLocks noChangeAspect="0"/>
              </p:cNvPicPr>
              <p:nvPr/>
            </p:nvPicPr>
            <p:blipFill>
              <a:blip r:embed="rId4">
                <a:extLst/>
              </a:blip>
              <a:stretch>
                <a:fillRect/>
              </a:stretch>
            </p:blipFill>
            <p:spPr>
              <a:xfrm rot="20317974">
                <a:off x="1791727" y="1827027"/>
                <a:ext cx="3314982" cy="38101"/>
              </a:xfrm>
              <a:prstGeom prst="rect">
                <a:avLst/>
              </a:prstGeom>
              <a:effectLst/>
            </p:spPr>
          </p:pic>
          <p:pic>
            <p:nvPicPr>
              <p:cNvPr id="1771" name="Line Line" descr="Line Line"/>
              <p:cNvPicPr>
                <a:picLocks noChangeAspect="0"/>
              </p:cNvPicPr>
              <p:nvPr/>
            </p:nvPicPr>
            <p:blipFill>
              <a:blip r:embed="rId4">
                <a:extLst/>
              </a:blip>
              <a:stretch>
                <a:fillRect/>
              </a:stretch>
            </p:blipFill>
            <p:spPr>
              <a:xfrm rot="20317974">
                <a:off x="2157325" y="2116458"/>
                <a:ext cx="3314982" cy="38101"/>
              </a:xfrm>
              <a:prstGeom prst="rect">
                <a:avLst/>
              </a:prstGeom>
              <a:effectLst/>
            </p:spPr>
          </p:pic>
          <p:pic>
            <p:nvPicPr>
              <p:cNvPr id="1773" name="Line Line" descr="Line Line"/>
              <p:cNvPicPr>
                <a:picLocks noChangeAspect="0"/>
              </p:cNvPicPr>
              <p:nvPr/>
            </p:nvPicPr>
            <p:blipFill>
              <a:blip r:embed="rId6">
                <a:extLst/>
              </a:blip>
              <a:stretch>
                <a:fillRect/>
              </a:stretch>
            </p:blipFill>
            <p:spPr>
              <a:xfrm rot="1976321">
                <a:off x="-244820" y="1938539"/>
                <a:ext cx="2847102" cy="38101"/>
              </a:xfrm>
              <a:prstGeom prst="rect">
                <a:avLst/>
              </a:prstGeom>
              <a:effectLst/>
            </p:spPr>
          </p:pic>
          <p:pic>
            <p:nvPicPr>
              <p:cNvPr id="1775" name="Line Line" descr="Line Line"/>
              <p:cNvPicPr>
                <a:picLocks noChangeAspect="0"/>
              </p:cNvPicPr>
              <p:nvPr/>
            </p:nvPicPr>
            <p:blipFill>
              <a:blip r:embed="rId6">
                <a:extLst/>
              </a:blip>
              <a:stretch>
                <a:fillRect/>
              </a:stretch>
            </p:blipFill>
            <p:spPr>
              <a:xfrm rot="1976321">
                <a:off x="257877" y="1740507"/>
                <a:ext cx="2847101" cy="38101"/>
              </a:xfrm>
              <a:prstGeom prst="rect">
                <a:avLst/>
              </a:prstGeom>
              <a:effectLst/>
            </p:spPr>
          </p:pic>
          <p:pic>
            <p:nvPicPr>
              <p:cNvPr id="1777" name="Line Line" descr="Line Line"/>
              <p:cNvPicPr>
                <a:picLocks noChangeAspect="0"/>
              </p:cNvPicPr>
              <p:nvPr/>
            </p:nvPicPr>
            <p:blipFill>
              <a:blip r:embed="rId7">
                <a:extLst/>
              </a:blip>
              <a:stretch>
                <a:fillRect/>
              </a:stretch>
            </p:blipFill>
            <p:spPr>
              <a:xfrm rot="1998792">
                <a:off x="720636" y="1518470"/>
                <a:ext cx="2805599" cy="38101"/>
              </a:xfrm>
              <a:prstGeom prst="rect">
                <a:avLst/>
              </a:prstGeom>
              <a:effectLst/>
            </p:spPr>
          </p:pic>
          <p:pic>
            <p:nvPicPr>
              <p:cNvPr id="1779" name="Line Line" descr="Line Line"/>
              <p:cNvPicPr>
                <a:picLocks noChangeAspect="0"/>
              </p:cNvPicPr>
              <p:nvPr/>
            </p:nvPicPr>
            <p:blipFill>
              <a:blip r:embed="rId8">
                <a:extLst/>
              </a:blip>
              <a:stretch>
                <a:fillRect/>
              </a:stretch>
            </p:blipFill>
            <p:spPr>
              <a:xfrm rot="2000978">
                <a:off x="1207562" y="1322888"/>
                <a:ext cx="2827763" cy="38101"/>
              </a:xfrm>
              <a:prstGeom prst="rect">
                <a:avLst/>
              </a:prstGeom>
              <a:effectLst/>
            </p:spPr>
          </p:pic>
          <p:pic>
            <p:nvPicPr>
              <p:cNvPr id="1781" name="Line Line" descr="Line Line"/>
              <p:cNvPicPr>
                <a:picLocks noChangeAspect="0"/>
              </p:cNvPicPr>
              <p:nvPr/>
            </p:nvPicPr>
            <p:blipFill>
              <a:blip r:embed="rId6">
                <a:extLst/>
              </a:blip>
              <a:stretch>
                <a:fillRect/>
              </a:stretch>
            </p:blipFill>
            <p:spPr>
              <a:xfrm rot="1976321">
                <a:off x="1728619" y="1127632"/>
                <a:ext cx="2847101" cy="38101"/>
              </a:xfrm>
              <a:prstGeom prst="rect">
                <a:avLst/>
              </a:prstGeom>
              <a:effectLst/>
            </p:spPr>
          </p:pic>
          <p:pic>
            <p:nvPicPr>
              <p:cNvPr id="1783" name="Line Line" descr="Line Line"/>
              <p:cNvPicPr>
                <a:picLocks noChangeAspect="0"/>
              </p:cNvPicPr>
              <p:nvPr/>
            </p:nvPicPr>
            <p:blipFill>
              <a:blip r:embed="rId6">
                <a:extLst/>
              </a:blip>
              <a:stretch>
                <a:fillRect/>
              </a:stretch>
            </p:blipFill>
            <p:spPr>
              <a:xfrm rot="1976321">
                <a:off x="2231315" y="929600"/>
                <a:ext cx="2847102" cy="38101"/>
              </a:xfrm>
              <a:prstGeom prst="rect">
                <a:avLst/>
              </a:prstGeom>
              <a:effectLst/>
            </p:spPr>
          </p:pic>
          <p:pic>
            <p:nvPicPr>
              <p:cNvPr id="1785" name="Line Line" descr="Line Line"/>
              <p:cNvPicPr>
                <a:picLocks noChangeAspect="0"/>
              </p:cNvPicPr>
              <p:nvPr/>
            </p:nvPicPr>
            <p:blipFill>
              <a:blip r:embed="rId6">
                <a:extLst/>
              </a:blip>
              <a:stretch>
                <a:fillRect/>
              </a:stretch>
            </p:blipFill>
            <p:spPr>
              <a:xfrm rot="1976321">
                <a:off x="2766233" y="762035"/>
                <a:ext cx="2847102" cy="38101"/>
              </a:xfrm>
              <a:prstGeom prst="rect">
                <a:avLst/>
              </a:prstGeom>
              <a:effectLst/>
            </p:spPr>
          </p:pic>
          <p:pic>
            <p:nvPicPr>
              <p:cNvPr id="1787" name="Line Line" descr="Line Line"/>
              <p:cNvPicPr>
                <a:picLocks noChangeAspect="0"/>
              </p:cNvPicPr>
              <p:nvPr/>
            </p:nvPicPr>
            <p:blipFill>
              <a:blip r:embed="rId3">
                <a:extLst/>
              </a:blip>
              <a:stretch>
                <a:fillRect/>
              </a:stretch>
            </p:blipFill>
            <p:spPr>
              <a:xfrm rot="16200000">
                <a:off x="-1658854" y="2853169"/>
                <a:ext cx="3321897" cy="38101"/>
              </a:xfrm>
              <a:prstGeom prst="rect">
                <a:avLst/>
              </a:prstGeom>
              <a:effectLst/>
            </p:spPr>
          </p:pic>
          <p:pic>
            <p:nvPicPr>
              <p:cNvPr id="1789" name="Line Line" descr="Line Line"/>
              <p:cNvPicPr>
                <a:picLocks noChangeAspect="0"/>
              </p:cNvPicPr>
              <p:nvPr/>
            </p:nvPicPr>
            <p:blipFill>
              <a:blip r:embed="rId3">
                <a:extLst/>
              </a:blip>
              <a:stretch>
                <a:fillRect/>
              </a:stretch>
            </p:blipFill>
            <p:spPr>
              <a:xfrm rot="16200000">
                <a:off x="-1316096" y="3088525"/>
                <a:ext cx="3321896" cy="38101"/>
              </a:xfrm>
              <a:prstGeom prst="rect">
                <a:avLst/>
              </a:prstGeom>
              <a:effectLst/>
            </p:spPr>
          </p:pic>
          <p:pic>
            <p:nvPicPr>
              <p:cNvPr id="1791" name="Line Line" descr="Line Line"/>
              <p:cNvPicPr>
                <a:picLocks noChangeAspect="0"/>
              </p:cNvPicPr>
              <p:nvPr/>
            </p:nvPicPr>
            <p:blipFill>
              <a:blip r:embed="rId3">
                <a:extLst/>
              </a:blip>
              <a:stretch>
                <a:fillRect/>
              </a:stretch>
            </p:blipFill>
            <p:spPr>
              <a:xfrm rot="16200000">
                <a:off x="-912406" y="3332257"/>
                <a:ext cx="3321896" cy="38101"/>
              </a:xfrm>
              <a:prstGeom prst="rect">
                <a:avLst/>
              </a:prstGeom>
              <a:effectLst/>
            </p:spPr>
          </p:pic>
          <p:pic>
            <p:nvPicPr>
              <p:cNvPr id="1793" name="Line Line" descr="Line Line"/>
              <p:cNvPicPr>
                <a:picLocks noChangeAspect="0"/>
              </p:cNvPicPr>
              <p:nvPr/>
            </p:nvPicPr>
            <p:blipFill>
              <a:blip r:embed="rId3">
                <a:extLst/>
              </a:blip>
              <a:stretch>
                <a:fillRect/>
              </a:stretch>
            </p:blipFill>
            <p:spPr>
              <a:xfrm rot="16200000">
                <a:off x="-508716" y="3591222"/>
                <a:ext cx="3321896" cy="38101"/>
              </a:xfrm>
              <a:prstGeom prst="rect">
                <a:avLst/>
              </a:prstGeom>
              <a:effectLst/>
            </p:spPr>
          </p:pic>
          <p:pic>
            <p:nvPicPr>
              <p:cNvPr id="1795" name="Line Line" descr="Line Line"/>
              <p:cNvPicPr>
                <a:picLocks noChangeAspect="0"/>
              </p:cNvPicPr>
              <p:nvPr/>
            </p:nvPicPr>
            <p:blipFill>
              <a:blip r:embed="rId3">
                <a:extLst/>
              </a:blip>
              <a:stretch>
                <a:fillRect/>
              </a:stretch>
            </p:blipFill>
            <p:spPr>
              <a:xfrm rot="16200000">
                <a:off x="-105026" y="3834954"/>
                <a:ext cx="3321896" cy="38101"/>
              </a:xfrm>
              <a:prstGeom prst="rect">
                <a:avLst/>
              </a:prstGeom>
              <a:effectLst/>
            </p:spPr>
          </p:pic>
          <p:pic>
            <p:nvPicPr>
              <p:cNvPr id="1797" name="Line Line" descr="Line Line"/>
              <p:cNvPicPr>
                <a:picLocks noChangeAspect="0"/>
              </p:cNvPicPr>
              <p:nvPr/>
            </p:nvPicPr>
            <p:blipFill>
              <a:blip r:embed="rId3">
                <a:extLst/>
              </a:blip>
              <a:stretch>
                <a:fillRect/>
              </a:stretch>
            </p:blipFill>
            <p:spPr>
              <a:xfrm rot="16200000">
                <a:off x="283431" y="4124385"/>
                <a:ext cx="3321896" cy="38101"/>
              </a:xfrm>
              <a:prstGeom prst="rect">
                <a:avLst/>
              </a:prstGeom>
              <a:effectLst/>
            </p:spPr>
          </p:pic>
          <p:pic>
            <p:nvPicPr>
              <p:cNvPr id="1799" name="Line Line" descr="Line Line"/>
              <p:cNvPicPr>
                <a:picLocks noChangeAspect="0"/>
              </p:cNvPicPr>
              <p:nvPr/>
            </p:nvPicPr>
            <p:blipFill>
              <a:blip r:embed="rId3">
                <a:extLst/>
              </a:blip>
              <a:stretch>
                <a:fillRect/>
              </a:stretch>
            </p:blipFill>
            <p:spPr>
              <a:xfrm rot="16200000">
                <a:off x="641421" y="4383350"/>
                <a:ext cx="3321897" cy="38101"/>
              </a:xfrm>
              <a:prstGeom prst="rect">
                <a:avLst/>
              </a:prstGeom>
              <a:effectLst/>
            </p:spPr>
          </p:pic>
          <p:pic>
            <p:nvPicPr>
              <p:cNvPr id="1801" name="Line Line" descr="Line Line"/>
              <p:cNvPicPr>
                <a:picLocks noChangeAspect="0"/>
              </p:cNvPicPr>
              <p:nvPr/>
            </p:nvPicPr>
            <p:blipFill>
              <a:blip r:embed="rId3">
                <a:extLst/>
              </a:blip>
              <a:stretch>
                <a:fillRect/>
              </a:stretch>
            </p:blipFill>
            <p:spPr>
              <a:xfrm rot="16200000">
                <a:off x="1136511" y="4139618"/>
                <a:ext cx="3321896" cy="38101"/>
              </a:xfrm>
              <a:prstGeom prst="rect">
                <a:avLst/>
              </a:prstGeom>
              <a:effectLst/>
            </p:spPr>
          </p:pic>
          <p:pic>
            <p:nvPicPr>
              <p:cNvPr id="1803" name="Line Line" descr="Line Line"/>
              <p:cNvPicPr>
                <a:picLocks noChangeAspect="0"/>
              </p:cNvPicPr>
              <p:nvPr/>
            </p:nvPicPr>
            <p:blipFill>
              <a:blip r:embed="rId3">
                <a:extLst/>
              </a:blip>
              <a:stretch>
                <a:fillRect/>
              </a:stretch>
            </p:blipFill>
            <p:spPr>
              <a:xfrm rot="16200000">
                <a:off x="1654113" y="3941586"/>
                <a:ext cx="3321896" cy="38101"/>
              </a:xfrm>
              <a:prstGeom prst="rect">
                <a:avLst/>
              </a:prstGeom>
              <a:effectLst/>
            </p:spPr>
          </p:pic>
          <p:pic>
            <p:nvPicPr>
              <p:cNvPr id="1805" name="Line Line" descr="Line Line"/>
              <p:cNvPicPr>
                <a:picLocks noChangeAspect="0"/>
              </p:cNvPicPr>
              <p:nvPr/>
            </p:nvPicPr>
            <p:blipFill>
              <a:blip r:embed="rId3">
                <a:extLst/>
              </a:blip>
              <a:stretch>
                <a:fillRect/>
              </a:stretch>
            </p:blipFill>
            <p:spPr>
              <a:xfrm rot="16200000">
                <a:off x="2181120" y="3789254"/>
                <a:ext cx="3321897" cy="38101"/>
              </a:xfrm>
              <a:prstGeom prst="rect">
                <a:avLst/>
              </a:prstGeom>
              <a:effectLst/>
            </p:spPr>
          </p:pic>
          <p:pic>
            <p:nvPicPr>
              <p:cNvPr id="1807" name="Line Line" descr="Line Line"/>
              <p:cNvPicPr>
                <a:picLocks noChangeAspect="0"/>
              </p:cNvPicPr>
              <p:nvPr/>
            </p:nvPicPr>
            <p:blipFill>
              <a:blip r:embed="rId3">
                <a:extLst/>
              </a:blip>
              <a:stretch>
                <a:fillRect/>
              </a:stretch>
            </p:blipFill>
            <p:spPr>
              <a:xfrm rot="16200000">
                <a:off x="2677662" y="3560755"/>
                <a:ext cx="3321896" cy="38101"/>
              </a:xfrm>
              <a:prstGeom prst="rect">
                <a:avLst/>
              </a:prstGeom>
              <a:effectLst/>
            </p:spPr>
          </p:pic>
          <p:pic>
            <p:nvPicPr>
              <p:cNvPr id="1809" name="Line Line" descr="Line Line"/>
              <p:cNvPicPr>
                <a:picLocks noChangeAspect="0"/>
              </p:cNvPicPr>
              <p:nvPr/>
            </p:nvPicPr>
            <p:blipFill>
              <a:blip r:embed="rId3">
                <a:extLst/>
              </a:blip>
              <a:stretch>
                <a:fillRect/>
              </a:stretch>
            </p:blipFill>
            <p:spPr>
              <a:xfrm rot="16200000">
                <a:off x="3180031" y="3347490"/>
                <a:ext cx="3321896" cy="38101"/>
              </a:xfrm>
              <a:prstGeom prst="rect">
                <a:avLst/>
              </a:prstGeom>
              <a:effectLst/>
            </p:spPr>
          </p:pic>
          <p:pic>
            <p:nvPicPr>
              <p:cNvPr id="1811" name="Line Line" descr="Line Line"/>
              <p:cNvPicPr>
                <a:picLocks noChangeAspect="0"/>
              </p:cNvPicPr>
              <p:nvPr/>
            </p:nvPicPr>
            <p:blipFill>
              <a:blip r:embed="rId9">
                <a:extLst/>
              </a:blip>
              <a:stretch>
                <a:fillRect/>
              </a:stretch>
            </p:blipFill>
            <p:spPr>
              <a:xfrm rot="20315962">
                <a:off x="2199038" y="5423637"/>
                <a:ext cx="3292565" cy="38101"/>
              </a:xfrm>
              <a:prstGeom prst="rect">
                <a:avLst/>
              </a:prstGeom>
              <a:effectLst/>
            </p:spPr>
          </p:pic>
          <p:pic>
            <p:nvPicPr>
              <p:cNvPr id="1813" name="Line Line" descr="Line Line"/>
              <p:cNvPicPr>
                <a:picLocks noChangeAspect="0"/>
              </p:cNvPicPr>
              <p:nvPr/>
            </p:nvPicPr>
            <p:blipFill>
              <a:blip r:embed="rId9">
                <a:extLst/>
              </a:blip>
              <a:stretch>
                <a:fillRect/>
              </a:stretch>
            </p:blipFill>
            <p:spPr>
              <a:xfrm rot="20315962">
                <a:off x="2176683" y="4884560"/>
                <a:ext cx="3292565" cy="38101"/>
              </a:xfrm>
              <a:prstGeom prst="rect">
                <a:avLst/>
              </a:prstGeom>
              <a:effectLst/>
            </p:spPr>
          </p:pic>
          <p:pic>
            <p:nvPicPr>
              <p:cNvPr id="1815" name="Line Line" descr="Line Line"/>
              <p:cNvPicPr>
                <a:picLocks noChangeAspect="0"/>
              </p:cNvPicPr>
              <p:nvPr/>
            </p:nvPicPr>
            <p:blipFill>
              <a:blip r:embed="rId9">
                <a:extLst/>
              </a:blip>
              <a:stretch>
                <a:fillRect/>
              </a:stretch>
            </p:blipFill>
            <p:spPr>
              <a:xfrm rot="20315962">
                <a:off x="2176683" y="4322417"/>
                <a:ext cx="3292565" cy="38101"/>
              </a:xfrm>
              <a:prstGeom prst="rect">
                <a:avLst/>
              </a:prstGeom>
              <a:effectLst/>
            </p:spPr>
          </p:pic>
          <p:pic>
            <p:nvPicPr>
              <p:cNvPr id="1817" name="Line Line" descr="Line Line"/>
              <p:cNvPicPr>
                <a:picLocks noChangeAspect="0"/>
              </p:cNvPicPr>
              <p:nvPr/>
            </p:nvPicPr>
            <p:blipFill>
              <a:blip r:embed="rId9">
                <a:extLst/>
              </a:blip>
              <a:stretch>
                <a:fillRect/>
              </a:stretch>
            </p:blipFill>
            <p:spPr>
              <a:xfrm rot="20315962">
                <a:off x="2161449" y="3764555"/>
                <a:ext cx="3292566" cy="38101"/>
              </a:xfrm>
              <a:prstGeom prst="rect">
                <a:avLst/>
              </a:prstGeom>
              <a:effectLst/>
            </p:spPr>
          </p:pic>
          <p:pic>
            <p:nvPicPr>
              <p:cNvPr id="1819" name="Line Line" descr="Line Line"/>
              <p:cNvPicPr>
                <a:picLocks noChangeAspect="0"/>
              </p:cNvPicPr>
              <p:nvPr/>
            </p:nvPicPr>
            <p:blipFill>
              <a:blip r:embed="rId9">
                <a:extLst/>
              </a:blip>
              <a:stretch>
                <a:fillRect/>
              </a:stretch>
            </p:blipFill>
            <p:spPr>
              <a:xfrm rot="20315962">
                <a:off x="2176683" y="3210391"/>
                <a:ext cx="3292565" cy="38101"/>
              </a:xfrm>
              <a:prstGeom prst="rect">
                <a:avLst/>
              </a:prstGeom>
              <a:effectLst/>
            </p:spPr>
          </p:pic>
          <p:pic>
            <p:nvPicPr>
              <p:cNvPr id="1821" name="Line Line" descr="Line Line"/>
              <p:cNvPicPr>
                <a:picLocks noChangeAspect="0"/>
              </p:cNvPicPr>
              <p:nvPr/>
            </p:nvPicPr>
            <p:blipFill>
              <a:blip r:embed="rId9">
                <a:extLst/>
              </a:blip>
              <a:stretch>
                <a:fillRect/>
              </a:stretch>
            </p:blipFill>
            <p:spPr>
              <a:xfrm rot="20315962">
                <a:off x="2199038" y="2629214"/>
                <a:ext cx="3292565" cy="38101"/>
              </a:xfrm>
              <a:prstGeom prst="rect">
                <a:avLst/>
              </a:prstGeom>
              <a:effectLst/>
            </p:spPr>
          </p:pic>
          <p:pic>
            <p:nvPicPr>
              <p:cNvPr id="1823" name="Line Line" descr="Line Line"/>
              <p:cNvPicPr>
                <a:picLocks noChangeAspect="0"/>
              </p:cNvPicPr>
              <p:nvPr/>
            </p:nvPicPr>
            <p:blipFill>
              <a:blip r:embed="rId10">
                <a:extLst/>
              </a:blip>
              <a:stretch>
                <a:fillRect/>
              </a:stretch>
            </p:blipFill>
            <p:spPr>
              <a:xfrm rot="12788487">
                <a:off x="-236398" y="2498149"/>
                <a:ext cx="2777260" cy="38101"/>
              </a:xfrm>
              <a:prstGeom prst="rect">
                <a:avLst/>
              </a:prstGeom>
              <a:effectLst/>
            </p:spPr>
          </p:pic>
          <p:pic>
            <p:nvPicPr>
              <p:cNvPr id="1825" name="Line Line" descr="Line Line"/>
              <p:cNvPicPr>
                <a:picLocks noChangeAspect="0"/>
              </p:cNvPicPr>
              <p:nvPr/>
            </p:nvPicPr>
            <p:blipFill>
              <a:blip r:embed="rId10">
                <a:extLst/>
              </a:blip>
              <a:stretch>
                <a:fillRect/>
              </a:stretch>
            </p:blipFill>
            <p:spPr>
              <a:xfrm rot="12788487">
                <a:off x="-237013" y="3061203"/>
                <a:ext cx="2777259" cy="38101"/>
              </a:xfrm>
              <a:prstGeom prst="rect">
                <a:avLst/>
              </a:prstGeom>
              <a:effectLst/>
            </p:spPr>
          </p:pic>
          <p:pic>
            <p:nvPicPr>
              <p:cNvPr id="1827" name="Line Line" descr="Line Line"/>
              <p:cNvPicPr>
                <a:picLocks noChangeAspect="0"/>
              </p:cNvPicPr>
              <p:nvPr/>
            </p:nvPicPr>
            <p:blipFill>
              <a:blip r:embed="rId10">
                <a:extLst/>
              </a:blip>
              <a:stretch>
                <a:fillRect/>
              </a:stretch>
            </p:blipFill>
            <p:spPr>
              <a:xfrm rot="12788487">
                <a:off x="-237013" y="3579133"/>
                <a:ext cx="2777259" cy="38101"/>
              </a:xfrm>
              <a:prstGeom prst="rect">
                <a:avLst/>
              </a:prstGeom>
              <a:effectLst/>
            </p:spPr>
          </p:pic>
          <p:pic>
            <p:nvPicPr>
              <p:cNvPr id="1829" name="Line Line" descr="Line Line"/>
              <p:cNvPicPr>
                <a:picLocks noChangeAspect="0"/>
              </p:cNvPicPr>
              <p:nvPr/>
            </p:nvPicPr>
            <p:blipFill>
              <a:blip r:embed="rId10">
                <a:extLst/>
              </a:blip>
              <a:stretch>
                <a:fillRect/>
              </a:stretch>
            </p:blipFill>
            <p:spPr>
              <a:xfrm rot="12788487">
                <a:off x="-237629" y="4142187"/>
                <a:ext cx="2777260" cy="38101"/>
              </a:xfrm>
              <a:prstGeom prst="rect">
                <a:avLst/>
              </a:prstGeom>
              <a:effectLst/>
            </p:spPr>
          </p:pic>
          <p:pic>
            <p:nvPicPr>
              <p:cNvPr id="1831" name="Line Line" descr="Line Line"/>
              <p:cNvPicPr>
                <a:picLocks noChangeAspect="0"/>
              </p:cNvPicPr>
              <p:nvPr/>
            </p:nvPicPr>
            <p:blipFill>
              <a:blip r:embed="rId10">
                <a:extLst/>
              </a:blip>
              <a:stretch>
                <a:fillRect/>
              </a:stretch>
            </p:blipFill>
            <p:spPr>
              <a:xfrm rot="12788487">
                <a:off x="-237013" y="4679199"/>
                <a:ext cx="2777259" cy="38101"/>
              </a:xfrm>
              <a:prstGeom prst="rect">
                <a:avLst/>
              </a:prstGeom>
              <a:effectLst/>
            </p:spPr>
          </p:pic>
          <p:pic>
            <p:nvPicPr>
              <p:cNvPr id="1833" name="Line Line" descr="Line Line"/>
              <p:cNvPicPr>
                <a:picLocks noChangeAspect="0"/>
              </p:cNvPicPr>
              <p:nvPr/>
            </p:nvPicPr>
            <p:blipFill>
              <a:blip r:embed="rId10">
                <a:extLst/>
              </a:blip>
              <a:stretch>
                <a:fillRect/>
              </a:stretch>
            </p:blipFill>
            <p:spPr>
              <a:xfrm rot="12788487">
                <a:off x="-237629" y="5242253"/>
                <a:ext cx="2777260" cy="38101"/>
              </a:xfrm>
              <a:prstGeom prst="rect">
                <a:avLst/>
              </a:prstGeom>
              <a:effectLst/>
            </p:spPr>
          </p:pic>
        </p:grpSp>
        <p:pic>
          <p:nvPicPr>
            <p:cNvPr id="1836" name="N_texttt_batch.pdf" descr="N_texttt_batch.pdf"/>
            <p:cNvPicPr>
              <a:picLocks noChangeAspect="1"/>
            </p:cNvPicPr>
            <p:nvPr/>
          </p:nvPicPr>
          <p:blipFill>
            <a:blip r:embed="rId11">
              <a:extLst/>
            </a:blip>
            <a:stretch>
              <a:fillRect/>
            </a:stretch>
          </p:blipFill>
          <p:spPr>
            <a:xfrm>
              <a:off x="4667984" y="5605319"/>
              <a:ext cx="1447159" cy="472231"/>
            </a:xfrm>
            <a:prstGeom prst="rect">
              <a:avLst/>
            </a:prstGeom>
            <a:ln w="12700" cap="flat">
              <a:noFill/>
              <a:miter lim="400000"/>
            </a:ln>
            <a:effectLst/>
          </p:spPr>
        </p:pic>
        <p:pic>
          <p:nvPicPr>
            <p:cNvPr id="1837" name="H_1_times_W_1.pdf" descr="H_1_times_W_1.pdf"/>
            <p:cNvPicPr>
              <a:picLocks noChangeAspect="1"/>
            </p:cNvPicPr>
            <p:nvPr/>
          </p:nvPicPr>
          <p:blipFill>
            <a:blip r:embed="rId12">
              <a:extLst/>
            </a:blip>
            <a:stretch>
              <a:fillRect/>
            </a:stretch>
          </p:blipFill>
          <p:spPr>
            <a:xfrm rot="16200000">
              <a:off x="-835539" y="2773094"/>
              <a:ext cx="2169187" cy="498110"/>
            </a:xfrm>
            <a:prstGeom prst="rect">
              <a:avLst/>
            </a:prstGeom>
            <a:ln w="12700" cap="flat">
              <a:noFill/>
              <a:miter lim="400000"/>
            </a:ln>
            <a:effectLst/>
          </p:spPr>
        </p:pic>
        <p:pic>
          <p:nvPicPr>
            <p:cNvPr id="1838" name="C_1.pdf" descr="C_1.pdf"/>
            <p:cNvPicPr>
              <a:picLocks noChangeAspect="1"/>
            </p:cNvPicPr>
            <p:nvPr/>
          </p:nvPicPr>
          <p:blipFill>
            <a:blip r:embed="rId13">
              <a:extLst/>
            </a:blip>
            <a:stretch>
              <a:fillRect/>
            </a:stretch>
          </p:blipFill>
          <p:spPr>
            <a:xfrm>
              <a:off x="1288612" y="5385743"/>
              <a:ext cx="578450" cy="514179"/>
            </a:xfrm>
            <a:prstGeom prst="rect">
              <a:avLst/>
            </a:prstGeom>
            <a:ln w="12700" cap="flat">
              <a:noFill/>
              <a:miter lim="400000"/>
            </a:ln>
            <a:effectLst/>
          </p:spPr>
        </p:pic>
      </p:grpSp>
      <p:grpSp>
        <p:nvGrpSpPr>
          <p:cNvPr id="1926" name="Group"/>
          <p:cNvGrpSpPr/>
          <p:nvPr/>
        </p:nvGrpSpPr>
        <p:grpSpPr>
          <a:xfrm>
            <a:off x="11299794" y="3610258"/>
            <a:ext cx="10890382" cy="7408143"/>
            <a:chOff x="-63500" y="0"/>
            <a:chExt cx="10890381" cy="7408141"/>
          </a:xfrm>
        </p:grpSpPr>
        <p:pic>
          <p:nvPicPr>
            <p:cNvPr id="1840" name="Line Line" descr="Line Line"/>
            <p:cNvPicPr>
              <a:picLocks noChangeAspect="0"/>
            </p:cNvPicPr>
            <p:nvPr/>
          </p:nvPicPr>
          <p:blipFill>
            <a:blip r:embed="rId14">
              <a:extLst/>
            </a:blip>
            <a:stretch>
              <a:fillRect/>
            </a:stretch>
          </p:blipFill>
          <p:spPr>
            <a:xfrm>
              <a:off x="-63500" y="3724732"/>
              <a:ext cx="1983772" cy="563574"/>
            </a:xfrm>
            <a:prstGeom prst="rect">
              <a:avLst/>
            </a:prstGeom>
            <a:effectLst/>
          </p:spPr>
        </p:pic>
        <p:grpSp>
          <p:nvGrpSpPr>
            <p:cNvPr id="1924" name="Group"/>
            <p:cNvGrpSpPr/>
            <p:nvPr/>
          </p:nvGrpSpPr>
          <p:grpSpPr>
            <a:xfrm>
              <a:off x="3601681" y="1320111"/>
              <a:ext cx="6267811" cy="6088031"/>
              <a:chOff x="0" y="-24681"/>
              <a:chExt cx="6267810" cy="6088029"/>
            </a:xfrm>
          </p:grpSpPr>
          <p:grpSp>
            <p:nvGrpSpPr>
              <p:cNvPr id="1920" name="Group"/>
              <p:cNvGrpSpPr/>
              <p:nvPr/>
            </p:nvGrpSpPr>
            <p:grpSpPr>
              <a:xfrm>
                <a:off x="743035" y="-24682"/>
                <a:ext cx="5421208" cy="6088031"/>
                <a:chOff x="-26346" y="-24681"/>
                <a:chExt cx="5421206" cy="6088029"/>
              </a:xfrm>
            </p:grpSpPr>
            <p:pic>
              <p:nvPicPr>
                <p:cNvPr id="1842" name="Line Line" descr="Line Line"/>
                <p:cNvPicPr>
                  <a:picLocks noChangeAspect="0"/>
                </p:cNvPicPr>
                <p:nvPr/>
              </p:nvPicPr>
              <p:blipFill>
                <a:blip r:embed="rId3">
                  <a:extLst/>
                </a:blip>
                <a:stretch>
                  <a:fillRect/>
                </a:stretch>
              </p:blipFill>
              <p:spPr>
                <a:xfrm rot="16200000">
                  <a:off x="3697059" y="3164691"/>
                  <a:ext cx="3321896" cy="38101"/>
                </a:xfrm>
                <a:prstGeom prst="rect">
                  <a:avLst/>
                </a:prstGeom>
                <a:effectLst/>
              </p:spPr>
            </p:pic>
            <p:pic>
              <p:nvPicPr>
                <p:cNvPr id="1844" name="Line Line" descr="Line Line"/>
                <p:cNvPicPr>
                  <a:picLocks noChangeAspect="0"/>
                </p:cNvPicPr>
                <p:nvPr/>
              </p:nvPicPr>
              <p:blipFill>
                <a:blip r:embed="rId4">
                  <a:extLst/>
                </a:blip>
                <a:stretch>
                  <a:fillRect/>
                </a:stretch>
              </p:blipFill>
              <p:spPr>
                <a:xfrm rot="20317974">
                  <a:off x="-131668" y="577902"/>
                  <a:ext cx="3314981" cy="38101"/>
                </a:xfrm>
                <a:prstGeom prst="rect">
                  <a:avLst/>
                </a:prstGeom>
                <a:effectLst/>
              </p:spPr>
            </p:pic>
            <p:pic>
              <p:nvPicPr>
                <p:cNvPr id="1846" name="Line Line" descr="Line Line"/>
                <p:cNvPicPr>
                  <a:picLocks noChangeAspect="0"/>
                </p:cNvPicPr>
                <p:nvPr/>
              </p:nvPicPr>
              <p:blipFill>
                <a:blip r:embed="rId4">
                  <a:extLst/>
                </a:blip>
                <a:stretch>
                  <a:fillRect/>
                </a:stretch>
              </p:blipFill>
              <p:spPr>
                <a:xfrm rot="20317974">
                  <a:off x="203463" y="836867"/>
                  <a:ext cx="3314982" cy="38101"/>
                </a:xfrm>
                <a:prstGeom prst="rect">
                  <a:avLst/>
                </a:prstGeom>
                <a:effectLst/>
              </p:spPr>
            </p:pic>
            <p:pic>
              <p:nvPicPr>
                <p:cNvPr id="1848" name="Line Line" descr="Line Line"/>
                <p:cNvPicPr>
                  <a:picLocks noChangeAspect="0"/>
                </p:cNvPicPr>
                <p:nvPr/>
              </p:nvPicPr>
              <p:blipFill>
                <a:blip r:embed="rId5">
                  <a:extLst/>
                </a:blip>
                <a:stretch>
                  <a:fillRect/>
                </a:stretch>
              </p:blipFill>
              <p:spPr>
                <a:xfrm rot="20310114">
                  <a:off x="650177" y="1089286"/>
                  <a:ext cx="3248534" cy="38101"/>
                </a:xfrm>
                <a:prstGeom prst="rect">
                  <a:avLst/>
                </a:prstGeom>
                <a:effectLst/>
              </p:spPr>
            </p:pic>
            <p:pic>
              <p:nvPicPr>
                <p:cNvPr id="1850" name="Line Line" descr="Line Line"/>
                <p:cNvPicPr>
                  <a:picLocks noChangeAspect="0"/>
                </p:cNvPicPr>
                <p:nvPr/>
              </p:nvPicPr>
              <p:blipFill>
                <a:blip r:embed="rId4">
                  <a:extLst/>
                </a:blip>
                <a:stretch>
                  <a:fillRect/>
                </a:stretch>
              </p:blipFill>
              <p:spPr>
                <a:xfrm rot="20317974">
                  <a:off x="1030066" y="1324330"/>
                  <a:ext cx="3314981" cy="38101"/>
                </a:xfrm>
                <a:prstGeom prst="rect">
                  <a:avLst/>
                </a:prstGeom>
                <a:effectLst/>
              </p:spPr>
            </p:pic>
            <p:pic>
              <p:nvPicPr>
                <p:cNvPr id="1852" name="Line Line" descr="Line Line"/>
                <p:cNvPicPr>
                  <a:picLocks noChangeAspect="0"/>
                </p:cNvPicPr>
                <p:nvPr/>
              </p:nvPicPr>
              <p:blipFill>
                <a:blip r:embed="rId4">
                  <a:extLst/>
                </a:blip>
                <a:stretch>
                  <a:fillRect/>
                </a:stretch>
              </p:blipFill>
              <p:spPr>
                <a:xfrm rot="20317974">
                  <a:off x="1456596" y="1568062"/>
                  <a:ext cx="3314982" cy="38101"/>
                </a:xfrm>
                <a:prstGeom prst="rect">
                  <a:avLst/>
                </a:prstGeom>
                <a:effectLst/>
              </p:spPr>
            </p:pic>
            <p:pic>
              <p:nvPicPr>
                <p:cNvPr id="1854" name="Line Line" descr="Line Line"/>
                <p:cNvPicPr>
                  <a:picLocks noChangeAspect="0"/>
                </p:cNvPicPr>
                <p:nvPr/>
              </p:nvPicPr>
              <p:blipFill>
                <a:blip r:embed="rId4">
                  <a:extLst/>
                </a:blip>
                <a:stretch>
                  <a:fillRect/>
                </a:stretch>
              </p:blipFill>
              <p:spPr>
                <a:xfrm rot="20317974">
                  <a:off x="1791727" y="1827027"/>
                  <a:ext cx="3314982" cy="38101"/>
                </a:xfrm>
                <a:prstGeom prst="rect">
                  <a:avLst/>
                </a:prstGeom>
                <a:effectLst/>
              </p:spPr>
            </p:pic>
            <p:pic>
              <p:nvPicPr>
                <p:cNvPr id="1856" name="Line Line" descr="Line Line"/>
                <p:cNvPicPr>
                  <a:picLocks noChangeAspect="0"/>
                </p:cNvPicPr>
                <p:nvPr/>
              </p:nvPicPr>
              <p:blipFill>
                <a:blip r:embed="rId4">
                  <a:extLst/>
                </a:blip>
                <a:stretch>
                  <a:fillRect/>
                </a:stretch>
              </p:blipFill>
              <p:spPr>
                <a:xfrm rot="20317974">
                  <a:off x="2157325" y="2116458"/>
                  <a:ext cx="3314982" cy="38101"/>
                </a:xfrm>
                <a:prstGeom prst="rect">
                  <a:avLst/>
                </a:prstGeom>
                <a:effectLst/>
              </p:spPr>
            </p:pic>
            <p:pic>
              <p:nvPicPr>
                <p:cNvPr id="1858" name="Line Line" descr="Line Line"/>
                <p:cNvPicPr>
                  <a:picLocks noChangeAspect="0"/>
                </p:cNvPicPr>
                <p:nvPr/>
              </p:nvPicPr>
              <p:blipFill>
                <a:blip r:embed="rId6">
                  <a:extLst/>
                </a:blip>
                <a:stretch>
                  <a:fillRect/>
                </a:stretch>
              </p:blipFill>
              <p:spPr>
                <a:xfrm rot="1976321">
                  <a:off x="-244820" y="1938539"/>
                  <a:ext cx="2847102" cy="38101"/>
                </a:xfrm>
                <a:prstGeom prst="rect">
                  <a:avLst/>
                </a:prstGeom>
                <a:effectLst/>
              </p:spPr>
            </p:pic>
            <p:pic>
              <p:nvPicPr>
                <p:cNvPr id="1860" name="Line Line" descr="Line Line"/>
                <p:cNvPicPr>
                  <a:picLocks noChangeAspect="0"/>
                </p:cNvPicPr>
                <p:nvPr/>
              </p:nvPicPr>
              <p:blipFill>
                <a:blip r:embed="rId6">
                  <a:extLst/>
                </a:blip>
                <a:stretch>
                  <a:fillRect/>
                </a:stretch>
              </p:blipFill>
              <p:spPr>
                <a:xfrm rot="1976321">
                  <a:off x="257877" y="1740507"/>
                  <a:ext cx="2847101" cy="38101"/>
                </a:xfrm>
                <a:prstGeom prst="rect">
                  <a:avLst/>
                </a:prstGeom>
                <a:effectLst/>
              </p:spPr>
            </p:pic>
            <p:pic>
              <p:nvPicPr>
                <p:cNvPr id="1862" name="Line Line" descr="Line Line"/>
                <p:cNvPicPr>
                  <a:picLocks noChangeAspect="0"/>
                </p:cNvPicPr>
                <p:nvPr/>
              </p:nvPicPr>
              <p:blipFill>
                <a:blip r:embed="rId7">
                  <a:extLst/>
                </a:blip>
                <a:stretch>
                  <a:fillRect/>
                </a:stretch>
              </p:blipFill>
              <p:spPr>
                <a:xfrm rot="1998792">
                  <a:off x="720636" y="1518470"/>
                  <a:ext cx="2805599" cy="38101"/>
                </a:xfrm>
                <a:prstGeom prst="rect">
                  <a:avLst/>
                </a:prstGeom>
                <a:effectLst/>
              </p:spPr>
            </p:pic>
            <p:pic>
              <p:nvPicPr>
                <p:cNvPr id="1864" name="Line Line" descr="Line Line"/>
                <p:cNvPicPr>
                  <a:picLocks noChangeAspect="0"/>
                </p:cNvPicPr>
                <p:nvPr/>
              </p:nvPicPr>
              <p:blipFill>
                <a:blip r:embed="rId8">
                  <a:extLst/>
                </a:blip>
                <a:stretch>
                  <a:fillRect/>
                </a:stretch>
              </p:blipFill>
              <p:spPr>
                <a:xfrm rot="2000978">
                  <a:off x="1207562" y="1322888"/>
                  <a:ext cx="2827763" cy="38101"/>
                </a:xfrm>
                <a:prstGeom prst="rect">
                  <a:avLst/>
                </a:prstGeom>
                <a:effectLst/>
              </p:spPr>
            </p:pic>
            <p:pic>
              <p:nvPicPr>
                <p:cNvPr id="1866" name="Line Line" descr="Line Line"/>
                <p:cNvPicPr>
                  <a:picLocks noChangeAspect="0"/>
                </p:cNvPicPr>
                <p:nvPr/>
              </p:nvPicPr>
              <p:blipFill>
                <a:blip r:embed="rId6">
                  <a:extLst/>
                </a:blip>
                <a:stretch>
                  <a:fillRect/>
                </a:stretch>
              </p:blipFill>
              <p:spPr>
                <a:xfrm rot="1976321">
                  <a:off x="1728619" y="1127632"/>
                  <a:ext cx="2847101" cy="38101"/>
                </a:xfrm>
                <a:prstGeom prst="rect">
                  <a:avLst/>
                </a:prstGeom>
                <a:effectLst/>
              </p:spPr>
            </p:pic>
            <p:pic>
              <p:nvPicPr>
                <p:cNvPr id="1868" name="Line Line" descr="Line Line"/>
                <p:cNvPicPr>
                  <a:picLocks noChangeAspect="0"/>
                </p:cNvPicPr>
                <p:nvPr/>
              </p:nvPicPr>
              <p:blipFill>
                <a:blip r:embed="rId6">
                  <a:extLst/>
                </a:blip>
                <a:stretch>
                  <a:fillRect/>
                </a:stretch>
              </p:blipFill>
              <p:spPr>
                <a:xfrm rot="1976321">
                  <a:off x="2231315" y="929600"/>
                  <a:ext cx="2847102" cy="38101"/>
                </a:xfrm>
                <a:prstGeom prst="rect">
                  <a:avLst/>
                </a:prstGeom>
                <a:effectLst/>
              </p:spPr>
            </p:pic>
            <p:pic>
              <p:nvPicPr>
                <p:cNvPr id="1870" name="Line Line" descr="Line Line"/>
                <p:cNvPicPr>
                  <a:picLocks noChangeAspect="0"/>
                </p:cNvPicPr>
                <p:nvPr/>
              </p:nvPicPr>
              <p:blipFill>
                <a:blip r:embed="rId6">
                  <a:extLst/>
                </a:blip>
                <a:stretch>
                  <a:fillRect/>
                </a:stretch>
              </p:blipFill>
              <p:spPr>
                <a:xfrm rot="1976321">
                  <a:off x="2766233" y="762035"/>
                  <a:ext cx="2847102" cy="38101"/>
                </a:xfrm>
                <a:prstGeom prst="rect">
                  <a:avLst/>
                </a:prstGeom>
                <a:effectLst/>
              </p:spPr>
            </p:pic>
            <p:pic>
              <p:nvPicPr>
                <p:cNvPr id="1872" name="Line Line" descr="Line Line"/>
                <p:cNvPicPr>
                  <a:picLocks noChangeAspect="0"/>
                </p:cNvPicPr>
                <p:nvPr/>
              </p:nvPicPr>
              <p:blipFill>
                <a:blip r:embed="rId3">
                  <a:extLst/>
                </a:blip>
                <a:stretch>
                  <a:fillRect/>
                </a:stretch>
              </p:blipFill>
              <p:spPr>
                <a:xfrm rot="16200000">
                  <a:off x="-1658854" y="2853169"/>
                  <a:ext cx="3321897" cy="38101"/>
                </a:xfrm>
                <a:prstGeom prst="rect">
                  <a:avLst/>
                </a:prstGeom>
                <a:effectLst/>
              </p:spPr>
            </p:pic>
            <p:pic>
              <p:nvPicPr>
                <p:cNvPr id="1874" name="Line Line" descr="Line Line"/>
                <p:cNvPicPr>
                  <a:picLocks noChangeAspect="0"/>
                </p:cNvPicPr>
                <p:nvPr/>
              </p:nvPicPr>
              <p:blipFill>
                <a:blip r:embed="rId3">
                  <a:extLst/>
                </a:blip>
                <a:stretch>
                  <a:fillRect/>
                </a:stretch>
              </p:blipFill>
              <p:spPr>
                <a:xfrm rot="16200000">
                  <a:off x="-1316096" y="3088525"/>
                  <a:ext cx="3321896" cy="38101"/>
                </a:xfrm>
                <a:prstGeom prst="rect">
                  <a:avLst/>
                </a:prstGeom>
                <a:effectLst/>
              </p:spPr>
            </p:pic>
            <p:pic>
              <p:nvPicPr>
                <p:cNvPr id="1876" name="Line Line" descr="Line Line"/>
                <p:cNvPicPr>
                  <a:picLocks noChangeAspect="0"/>
                </p:cNvPicPr>
                <p:nvPr/>
              </p:nvPicPr>
              <p:blipFill>
                <a:blip r:embed="rId3">
                  <a:extLst/>
                </a:blip>
                <a:stretch>
                  <a:fillRect/>
                </a:stretch>
              </p:blipFill>
              <p:spPr>
                <a:xfrm rot="16200000">
                  <a:off x="-912406" y="3332257"/>
                  <a:ext cx="3321896" cy="38101"/>
                </a:xfrm>
                <a:prstGeom prst="rect">
                  <a:avLst/>
                </a:prstGeom>
                <a:effectLst/>
              </p:spPr>
            </p:pic>
            <p:pic>
              <p:nvPicPr>
                <p:cNvPr id="1878" name="Line Line" descr="Line Line"/>
                <p:cNvPicPr>
                  <a:picLocks noChangeAspect="0"/>
                </p:cNvPicPr>
                <p:nvPr/>
              </p:nvPicPr>
              <p:blipFill>
                <a:blip r:embed="rId3">
                  <a:extLst/>
                </a:blip>
                <a:stretch>
                  <a:fillRect/>
                </a:stretch>
              </p:blipFill>
              <p:spPr>
                <a:xfrm rot="16200000">
                  <a:off x="-508716" y="3591222"/>
                  <a:ext cx="3321896" cy="38101"/>
                </a:xfrm>
                <a:prstGeom prst="rect">
                  <a:avLst/>
                </a:prstGeom>
                <a:effectLst/>
              </p:spPr>
            </p:pic>
            <p:pic>
              <p:nvPicPr>
                <p:cNvPr id="1880" name="Line Line" descr="Line Line"/>
                <p:cNvPicPr>
                  <a:picLocks noChangeAspect="0"/>
                </p:cNvPicPr>
                <p:nvPr/>
              </p:nvPicPr>
              <p:blipFill>
                <a:blip r:embed="rId3">
                  <a:extLst/>
                </a:blip>
                <a:stretch>
                  <a:fillRect/>
                </a:stretch>
              </p:blipFill>
              <p:spPr>
                <a:xfrm rot="16200000">
                  <a:off x="-105026" y="3834954"/>
                  <a:ext cx="3321896" cy="38101"/>
                </a:xfrm>
                <a:prstGeom prst="rect">
                  <a:avLst/>
                </a:prstGeom>
                <a:effectLst/>
              </p:spPr>
            </p:pic>
            <p:pic>
              <p:nvPicPr>
                <p:cNvPr id="1882" name="Line Line" descr="Line Line"/>
                <p:cNvPicPr>
                  <a:picLocks noChangeAspect="0"/>
                </p:cNvPicPr>
                <p:nvPr/>
              </p:nvPicPr>
              <p:blipFill>
                <a:blip r:embed="rId3">
                  <a:extLst/>
                </a:blip>
                <a:stretch>
                  <a:fillRect/>
                </a:stretch>
              </p:blipFill>
              <p:spPr>
                <a:xfrm rot="16200000">
                  <a:off x="283431" y="4124385"/>
                  <a:ext cx="3321896" cy="38101"/>
                </a:xfrm>
                <a:prstGeom prst="rect">
                  <a:avLst/>
                </a:prstGeom>
                <a:effectLst/>
              </p:spPr>
            </p:pic>
            <p:pic>
              <p:nvPicPr>
                <p:cNvPr id="1884" name="Line Line" descr="Line Line"/>
                <p:cNvPicPr>
                  <a:picLocks noChangeAspect="0"/>
                </p:cNvPicPr>
                <p:nvPr/>
              </p:nvPicPr>
              <p:blipFill>
                <a:blip r:embed="rId3">
                  <a:extLst/>
                </a:blip>
                <a:stretch>
                  <a:fillRect/>
                </a:stretch>
              </p:blipFill>
              <p:spPr>
                <a:xfrm rot="16200000">
                  <a:off x="641421" y="4383350"/>
                  <a:ext cx="3321897" cy="38101"/>
                </a:xfrm>
                <a:prstGeom prst="rect">
                  <a:avLst/>
                </a:prstGeom>
                <a:effectLst/>
              </p:spPr>
            </p:pic>
            <p:pic>
              <p:nvPicPr>
                <p:cNvPr id="1886" name="Line Line" descr="Line Line"/>
                <p:cNvPicPr>
                  <a:picLocks noChangeAspect="0"/>
                </p:cNvPicPr>
                <p:nvPr/>
              </p:nvPicPr>
              <p:blipFill>
                <a:blip r:embed="rId3">
                  <a:extLst/>
                </a:blip>
                <a:stretch>
                  <a:fillRect/>
                </a:stretch>
              </p:blipFill>
              <p:spPr>
                <a:xfrm rot="16200000">
                  <a:off x="1136511" y="4139618"/>
                  <a:ext cx="3321896" cy="38101"/>
                </a:xfrm>
                <a:prstGeom prst="rect">
                  <a:avLst/>
                </a:prstGeom>
                <a:effectLst/>
              </p:spPr>
            </p:pic>
            <p:pic>
              <p:nvPicPr>
                <p:cNvPr id="1888" name="Line Line" descr="Line Line"/>
                <p:cNvPicPr>
                  <a:picLocks noChangeAspect="0"/>
                </p:cNvPicPr>
                <p:nvPr/>
              </p:nvPicPr>
              <p:blipFill>
                <a:blip r:embed="rId3">
                  <a:extLst/>
                </a:blip>
                <a:stretch>
                  <a:fillRect/>
                </a:stretch>
              </p:blipFill>
              <p:spPr>
                <a:xfrm rot="16200000">
                  <a:off x="1654113" y="3941586"/>
                  <a:ext cx="3321896" cy="38101"/>
                </a:xfrm>
                <a:prstGeom prst="rect">
                  <a:avLst/>
                </a:prstGeom>
                <a:effectLst/>
              </p:spPr>
            </p:pic>
            <p:pic>
              <p:nvPicPr>
                <p:cNvPr id="1890" name="Line Line" descr="Line Line"/>
                <p:cNvPicPr>
                  <a:picLocks noChangeAspect="0"/>
                </p:cNvPicPr>
                <p:nvPr/>
              </p:nvPicPr>
              <p:blipFill>
                <a:blip r:embed="rId3">
                  <a:extLst/>
                </a:blip>
                <a:stretch>
                  <a:fillRect/>
                </a:stretch>
              </p:blipFill>
              <p:spPr>
                <a:xfrm rot="16200000">
                  <a:off x="2181120" y="3789254"/>
                  <a:ext cx="3321897" cy="38101"/>
                </a:xfrm>
                <a:prstGeom prst="rect">
                  <a:avLst/>
                </a:prstGeom>
                <a:effectLst/>
              </p:spPr>
            </p:pic>
            <p:pic>
              <p:nvPicPr>
                <p:cNvPr id="1892" name="Line Line" descr="Line Line"/>
                <p:cNvPicPr>
                  <a:picLocks noChangeAspect="0"/>
                </p:cNvPicPr>
                <p:nvPr/>
              </p:nvPicPr>
              <p:blipFill>
                <a:blip r:embed="rId3">
                  <a:extLst/>
                </a:blip>
                <a:stretch>
                  <a:fillRect/>
                </a:stretch>
              </p:blipFill>
              <p:spPr>
                <a:xfrm rot="16200000">
                  <a:off x="2677662" y="3560755"/>
                  <a:ext cx="3321896" cy="38101"/>
                </a:xfrm>
                <a:prstGeom prst="rect">
                  <a:avLst/>
                </a:prstGeom>
                <a:effectLst/>
              </p:spPr>
            </p:pic>
            <p:pic>
              <p:nvPicPr>
                <p:cNvPr id="1894" name="Line Line" descr="Line Line"/>
                <p:cNvPicPr>
                  <a:picLocks noChangeAspect="0"/>
                </p:cNvPicPr>
                <p:nvPr/>
              </p:nvPicPr>
              <p:blipFill>
                <a:blip r:embed="rId3">
                  <a:extLst/>
                </a:blip>
                <a:stretch>
                  <a:fillRect/>
                </a:stretch>
              </p:blipFill>
              <p:spPr>
                <a:xfrm rot="16200000">
                  <a:off x="3180031" y="3347490"/>
                  <a:ext cx="3321896" cy="38101"/>
                </a:xfrm>
                <a:prstGeom prst="rect">
                  <a:avLst/>
                </a:prstGeom>
                <a:effectLst/>
              </p:spPr>
            </p:pic>
            <p:pic>
              <p:nvPicPr>
                <p:cNvPr id="1896" name="Line Line" descr="Line Line"/>
                <p:cNvPicPr>
                  <a:picLocks noChangeAspect="0"/>
                </p:cNvPicPr>
                <p:nvPr/>
              </p:nvPicPr>
              <p:blipFill>
                <a:blip r:embed="rId9">
                  <a:extLst/>
                </a:blip>
                <a:stretch>
                  <a:fillRect/>
                </a:stretch>
              </p:blipFill>
              <p:spPr>
                <a:xfrm rot="20315962">
                  <a:off x="2199038" y="5423637"/>
                  <a:ext cx="3292565" cy="38101"/>
                </a:xfrm>
                <a:prstGeom prst="rect">
                  <a:avLst/>
                </a:prstGeom>
                <a:effectLst/>
              </p:spPr>
            </p:pic>
            <p:pic>
              <p:nvPicPr>
                <p:cNvPr id="1898" name="Line Line" descr="Line Line"/>
                <p:cNvPicPr>
                  <a:picLocks noChangeAspect="0"/>
                </p:cNvPicPr>
                <p:nvPr/>
              </p:nvPicPr>
              <p:blipFill>
                <a:blip r:embed="rId9">
                  <a:extLst/>
                </a:blip>
                <a:stretch>
                  <a:fillRect/>
                </a:stretch>
              </p:blipFill>
              <p:spPr>
                <a:xfrm rot="20315962">
                  <a:off x="2176683" y="4884560"/>
                  <a:ext cx="3292565" cy="38101"/>
                </a:xfrm>
                <a:prstGeom prst="rect">
                  <a:avLst/>
                </a:prstGeom>
                <a:effectLst/>
              </p:spPr>
            </p:pic>
            <p:pic>
              <p:nvPicPr>
                <p:cNvPr id="1900" name="Line Line" descr="Line Line"/>
                <p:cNvPicPr>
                  <a:picLocks noChangeAspect="0"/>
                </p:cNvPicPr>
                <p:nvPr/>
              </p:nvPicPr>
              <p:blipFill>
                <a:blip r:embed="rId9">
                  <a:extLst/>
                </a:blip>
                <a:stretch>
                  <a:fillRect/>
                </a:stretch>
              </p:blipFill>
              <p:spPr>
                <a:xfrm rot="20315962">
                  <a:off x="2176683" y="4322417"/>
                  <a:ext cx="3292565" cy="38101"/>
                </a:xfrm>
                <a:prstGeom prst="rect">
                  <a:avLst/>
                </a:prstGeom>
                <a:effectLst/>
              </p:spPr>
            </p:pic>
            <p:pic>
              <p:nvPicPr>
                <p:cNvPr id="1902" name="Line Line" descr="Line Line"/>
                <p:cNvPicPr>
                  <a:picLocks noChangeAspect="0"/>
                </p:cNvPicPr>
                <p:nvPr/>
              </p:nvPicPr>
              <p:blipFill>
                <a:blip r:embed="rId9">
                  <a:extLst/>
                </a:blip>
                <a:stretch>
                  <a:fillRect/>
                </a:stretch>
              </p:blipFill>
              <p:spPr>
                <a:xfrm rot="20315962">
                  <a:off x="2161449" y="3764555"/>
                  <a:ext cx="3292566" cy="38101"/>
                </a:xfrm>
                <a:prstGeom prst="rect">
                  <a:avLst/>
                </a:prstGeom>
                <a:effectLst/>
              </p:spPr>
            </p:pic>
            <p:pic>
              <p:nvPicPr>
                <p:cNvPr id="1904" name="Line Line" descr="Line Line"/>
                <p:cNvPicPr>
                  <a:picLocks noChangeAspect="0"/>
                </p:cNvPicPr>
                <p:nvPr/>
              </p:nvPicPr>
              <p:blipFill>
                <a:blip r:embed="rId9">
                  <a:extLst/>
                </a:blip>
                <a:stretch>
                  <a:fillRect/>
                </a:stretch>
              </p:blipFill>
              <p:spPr>
                <a:xfrm rot="20315962">
                  <a:off x="2176683" y="3210391"/>
                  <a:ext cx="3292565" cy="38101"/>
                </a:xfrm>
                <a:prstGeom prst="rect">
                  <a:avLst/>
                </a:prstGeom>
                <a:effectLst/>
              </p:spPr>
            </p:pic>
            <p:pic>
              <p:nvPicPr>
                <p:cNvPr id="1906" name="Line Line" descr="Line Line"/>
                <p:cNvPicPr>
                  <a:picLocks noChangeAspect="0"/>
                </p:cNvPicPr>
                <p:nvPr/>
              </p:nvPicPr>
              <p:blipFill>
                <a:blip r:embed="rId9">
                  <a:extLst/>
                </a:blip>
                <a:stretch>
                  <a:fillRect/>
                </a:stretch>
              </p:blipFill>
              <p:spPr>
                <a:xfrm rot="20315962">
                  <a:off x="2199038" y="2629214"/>
                  <a:ext cx="3292565" cy="38101"/>
                </a:xfrm>
                <a:prstGeom prst="rect">
                  <a:avLst/>
                </a:prstGeom>
                <a:effectLst/>
              </p:spPr>
            </p:pic>
            <p:pic>
              <p:nvPicPr>
                <p:cNvPr id="1908" name="Line Line" descr="Line Line"/>
                <p:cNvPicPr>
                  <a:picLocks noChangeAspect="0"/>
                </p:cNvPicPr>
                <p:nvPr/>
              </p:nvPicPr>
              <p:blipFill>
                <a:blip r:embed="rId10">
                  <a:extLst/>
                </a:blip>
                <a:stretch>
                  <a:fillRect/>
                </a:stretch>
              </p:blipFill>
              <p:spPr>
                <a:xfrm rot="12788487">
                  <a:off x="-236398" y="2498149"/>
                  <a:ext cx="2777260" cy="38101"/>
                </a:xfrm>
                <a:prstGeom prst="rect">
                  <a:avLst/>
                </a:prstGeom>
                <a:effectLst/>
              </p:spPr>
            </p:pic>
            <p:pic>
              <p:nvPicPr>
                <p:cNvPr id="1910" name="Line Line" descr="Line Line"/>
                <p:cNvPicPr>
                  <a:picLocks noChangeAspect="0"/>
                </p:cNvPicPr>
                <p:nvPr/>
              </p:nvPicPr>
              <p:blipFill>
                <a:blip r:embed="rId10">
                  <a:extLst/>
                </a:blip>
                <a:stretch>
                  <a:fillRect/>
                </a:stretch>
              </p:blipFill>
              <p:spPr>
                <a:xfrm rot="12788487">
                  <a:off x="-237013" y="3061203"/>
                  <a:ext cx="2777259" cy="38101"/>
                </a:xfrm>
                <a:prstGeom prst="rect">
                  <a:avLst/>
                </a:prstGeom>
                <a:effectLst/>
              </p:spPr>
            </p:pic>
            <p:pic>
              <p:nvPicPr>
                <p:cNvPr id="1912" name="Line Line" descr="Line Line"/>
                <p:cNvPicPr>
                  <a:picLocks noChangeAspect="0"/>
                </p:cNvPicPr>
                <p:nvPr/>
              </p:nvPicPr>
              <p:blipFill>
                <a:blip r:embed="rId10">
                  <a:extLst/>
                </a:blip>
                <a:stretch>
                  <a:fillRect/>
                </a:stretch>
              </p:blipFill>
              <p:spPr>
                <a:xfrm rot="12788487">
                  <a:off x="-237013" y="3579133"/>
                  <a:ext cx="2777259" cy="38101"/>
                </a:xfrm>
                <a:prstGeom prst="rect">
                  <a:avLst/>
                </a:prstGeom>
                <a:effectLst/>
              </p:spPr>
            </p:pic>
            <p:pic>
              <p:nvPicPr>
                <p:cNvPr id="1914" name="Line Line" descr="Line Line"/>
                <p:cNvPicPr>
                  <a:picLocks noChangeAspect="0"/>
                </p:cNvPicPr>
                <p:nvPr/>
              </p:nvPicPr>
              <p:blipFill>
                <a:blip r:embed="rId10">
                  <a:extLst/>
                </a:blip>
                <a:stretch>
                  <a:fillRect/>
                </a:stretch>
              </p:blipFill>
              <p:spPr>
                <a:xfrm rot="12788487">
                  <a:off x="-237629" y="4142187"/>
                  <a:ext cx="2777260" cy="38101"/>
                </a:xfrm>
                <a:prstGeom prst="rect">
                  <a:avLst/>
                </a:prstGeom>
                <a:effectLst/>
              </p:spPr>
            </p:pic>
            <p:pic>
              <p:nvPicPr>
                <p:cNvPr id="1916" name="Line Line" descr="Line Line"/>
                <p:cNvPicPr>
                  <a:picLocks noChangeAspect="0"/>
                </p:cNvPicPr>
                <p:nvPr/>
              </p:nvPicPr>
              <p:blipFill>
                <a:blip r:embed="rId10">
                  <a:extLst/>
                </a:blip>
                <a:stretch>
                  <a:fillRect/>
                </a:stretch>
              </p:blipFill>
              <p:spPr>
                <a:xfrm rot="12788487">
                  <a:off x="-237013" y="4679199"/>
                  <a:ext cx="2777259" cy="38101"/>
                </a:xfrm>
                <a:prstGeom prst="rect">
                  <a:avLst/>
                </a:prstGeom>
                <a:effectLst/>
              </p:spPr>
            </p:pic>
            <p:pic>
              <p:nvPicPr>
                <p:cNvPr id="1918" name="Line Line" descr="Line Line"/>
                <p:cNvPicPr>
                  <a:picLocks noChangeAspect="0"/>
                </p:cNvPicPr>
                <p:nvPr/>
              </p:nvPicPr>
              <p:blipFill>
                <a:blip r:embed="rId10">
                  <a:extLst/>
                </a:blip>
                <a:stretch>
                  <a:fillRect/>
                </a:stretch>
              </p:blipFill>
              <p:spPr>
                <a:xfrm rot="12788487">
                  <a:off x="-237629" y="5242253"/>
                  <a:ext cx="2777260" cy="38101"/>
                </a:xfrm>
                <a:prstGeom prst="rect">
                  <a:avLst/>
                </a:prstGeom>
                <a:effectLst/>
              </p:spPr>
            </p:pic>
          </p:grpSp>
          <p:pic>
            <p:nvPicPr>
              <p:cNvPr id="1921" name="N_texttt_batch.pdf" descr="N_texttt_batch.pdf"/>
              <p:cNvPicPr>
                <a:picLocks noChangeAspect="1"/>
              </p:cNvPicPr>
              <p:nvPr/>
            </p:nvPicPr>
            <p:blipFill>
              <a:blip r:embed="rId11">
                <a:extLst/>
              </a:blip>
              <a:srcRect l="0" t="0" r="0" b="0"/>
              <a:stretch>
                <a:fillRect/>
              </a:stretch>
            </p:blipFill>
            <p:spPr>
              <a:xfrm>
                <a:off x="4820653" y="5579919"/>
                <a:ext cx="1447158" cy="472231"/>
              </a:xfrm>
              <a:prstGeom prst="rect">
                <a:avLst/>
              </a:prstGeom>
              <a:ln w="12700" cap="flat">
                <a:noFill/>
                <a:miter lim="400000"/>
              </a:ln>
              <a:effectLst/>
            </p:spPr>
          </p:pic>
          <p:pic>
            <p:nvPicPr>
              <p:cNvPr id="1922" name="H_2_times_W_2.pdf" descr="H_2_times_W_2.pdf"/>
              <p:cNvPicPr>
                <a:picLocks noChangeAspect="1"/>
              </p:cNvPicPr>
              <p:nvPr/>
            </p:nvPicPr>
            <p:blipFill>
              <a:blip r:embed="rId15">
                <a:extLst/>
              </a:blip>
              <a:stretch>
                <a:fillRect/>
              </a:stretch>
            </p:blipFill>
            <p:spPr>
              <a:xfrm rot="16200000">
                <a:off x="-843573" y="2773094"/>
                <a:ext cx="2185255" cy="498110"/>
              </a:xfrm>
              <a:prstGeom prst="rect">
                <a:avLst/>
              </a:prstGeom>
              <a:ln w="12700" cap="flat">
                <a:noFill/>
                <a:miter lim="400000"/>
              </a:ln>
              <a:effectLst/>
            </p:spPr>
          </p:pic>
          <p:pic>
            <p:nvPicPr>
              <p:cNvPr id="1923" name="C_2.pdf" descr="C_2.pdf"/>
              <p:cNvPicPr>
                <a:picLocks noChangeAspect="1"/>
              </p:cNvPicPr>
              <p:nvPr/>
            </p:nvPicPr>
            <p:blipFill>
              <a:blip r:embed="rId16">
                <a:extLst/>
              </a:blip>
              <a:stretch>
                <a:fillRect/>
              </a:stretch>
            </p:blipFill>
            <p:spPr>
              <a:xfrm>
                <a:off x="1358829" y="5363464"/>
                <a:ext cx="594519" cy="514179"/>
              </a:xfrm>
              <a:prstGeom prst="rect">
                <a:avLst/>
              </a:prstGeom>
              <a:ln w="12700" cap="flat">
                <a:noFill/>
                <a:miter lim="400000"/>
              </a:ln>
              <a:effectLst/>
            </p:spPr>
          </p:pic>
        </p:grpSp>
        <p:pic>
          <p:nvPicPr>
            <p:cNvPr id="1925" name="mathbf_h_2_in_ma.pdf" descr="mathbf_h_2_in_ma.pdf"/>
            <p:cNvPicPr>
              <a:picLocks noChangeAspect="1"/>
            </p:cNvPicPr>
            <p:nvPr/>
          </p:nvPicPr>
          <p:blipFill>
            <a:blip r:embed="rId17">
              <a:extLst/>
            </a:blip>
            <a:stretch>
              <a:fillRect/>
            </a:stretch>
          </p:blipFill>
          <p:spPr>
            <a:xfrm>
              <a:off x="2604384" y="0"/>
              <a:ext cx="8222498" cy="898257"/>
            </a:xfrm>
            <a:prstGeom prst="rect">
              <a:avLst/>
            </a:prstGeom>
            <a:ln w="12700" cap="flat">
              <a:noFill/>
              <a:miter lim="400000"/>
            </a:ln>
            <a:effectLst/>
          </p:spPr>
        </p:pic>
      </p:grpSp>
      <p:pic>
        <p:nvPicPr>
          <p:cNvPr id="1927" name="mathbf_h_1_in_ma.pdf" descr="mathbf_h_1_in_ma.pdf"/>
          <p:cNvPicPr>
            <a:picLocks noChangeAspect="1"/>
          </p:cNvPicPr>
          <p:nvPr/>
        </p:nvPicPr>
        <p:blipFill>
          <a:blip r:embed="rId18">
            <a:extLst/>
          </a:blip>
          <a:stretch>
            <a:fillRect/>
          </a:stretch>
        </p:blipFill>
        <p:spPr>
          <a:xfrm>
            <a:off x="2544796" y="3684379"/>
            <a:ext cx="8199466" cy="898257"/>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26" grpId="1"/>
    </p:bldLst>
  </p:timing>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31" name="Picture 3" descr="Picture 3"/>
          <p:cNvPicPr>
            <a:picLocks noChangeAspect="1"/>
          </p:cNvPicPr>
          <p:nvPr/>
        </p:nvPicPr>
        <p:blipFill>
          <a:blip r:embed="rId2">
            <a:extLst/>
          </a:blip>
          <a:stretch>
            <a:fillRect/>
          </a:stretch>
        </p:blipFill>
        <p:spPr>
          <a:xfrm>
            <a:off x="4457303" y="1265994"/>
            <a:ext cx="16187481" cy="11352259"/>
          </a:xfrm>
          <a:prstGeom prst="rect">
            <a:avLst/>
          </a:prstGeom>
          <a:ln w="12700">
            <a:miter lim="400000"/>
          </a:ln>
        </p:spPr>
      </p:pic>
      <p:sp>
        <p:nvSpPr>
          <p:cNvPr id="1932" name="TextBox 2"/>
          <p:cNvSpPr txBox="1"/>
          <p:nvPr/>
        </p:nvSpPr>
        <p:spPr>
          <a:xfrm>
            <a:off x="7476142" y="12517991"/>
            <a:ext cx="10149802"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1828800">
              <a:defRPr b="0" sz="4800">
                <a:latin typeface="Times New Roman"/>
                <a:ea typeface="Times New Roman"/>
                <a:cs typeface="Times New Roman"/>
                <a:sym typeface="Times New Roman"/>
              </a:defRPr>
            </a:pPr>
            <a:r>
              <a:t>We need translation and </a:t>
            </a:r>
            <a:r>
              <a:rPr b="1"/>
              <a:t>scale</a:t>
            </a:r>
            <a:r>
              <a:t> invariance</a:t>
            </a:r>
          </a:p>
        </p:txBody>
      </p:sp>
      <p:sp>
        <p:nvSpPr>
          <p:cNvPr id="1933" name="Pooling and downsampling"/>
          <p:cNvSpPr txBox="1"/>
          <p:nvPr>
            <p:ph type="title" idx="4294967295"/>
          </p:nvPr>
        </p:nvSpPr>
        <p:spPr>
          <a:xfrm>
            <a:off x="4311267" y="-586069"/>
            <a:ext cx="16479552" cy="2286001"/>
          </a:xfrm>
          <a:prstGeom prst="rect">
            <a:avLst/>
          </a:prstGeom>
        </p:spPr>
        <p:txBody>
          <a:bodyPr lIns="50800" tIns="50800" rIns="50800" bIns="50800"/>
          <a:lstStyle>
            <a:lvl1pPr defTabSz="825500">
              <a:defRPr sz="8000">
                <a:latin typeface="Helvetica Neue Light"/>
                <a:ea typeface="Helvetica Neue Light"/>
                <a:cs typeface="Helvetica Neue Light"/>
                <a:sym typeface="Helvetica Neue Light"/>
              </a:defRPr>
            </a:lvl1pPr>
          </a:lstStyle>
          <a:p>
            <a:pPr/>
            <a:r>
              <a:t>Pooling and downsampling</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3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32" grpId="1"/>
    </p:bldLst>
  </p:timing>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5" name="Image pyramids"/>
          <p:cNvSpPr txBox="1"/>
          <p:nvPr>
            <p:ph type="title"/>
          </p:nvPr>
        </p:nvSpPr>
        <p:spPr>
          <a:prstGeom prst="rect">
            <a:avLst/>
          </a:prstGeom>
        </p:spPr>
        <p:txBody>
          <a:bodyPr/>
          <a:lstStyle>
            <a:lvl1pPr>
              <a:defRPr>
                <a:latin typeface="Helvetica Neue Light"/>
                <a:ea typeface="Helvetica Neue Light"/>
                <a:cs typeface="Helvetica Neue Light"/>
                <a:sym typeface="Helvetica Neue Light"/>
              </a:defRPr>
            </a:lvl1pPr>
          </a:lstStyle>
          <a:p>
            <a:pPr/>
            <a:r>
              <a:t>Image pyramids</a:t>
            </a:r>
          </a:p>
        </p:txBody>
      </p:sp>
      <p:pic>
        <p:nvPicPr>
          <p:cNvPr id="1936" name="Image" descr="Image"/>
          <p:cNvPicPr>
            <a:picLocks noChangeAspect="1"/>
          </p:cNvPicPr>
          <p:nvPr/>
        </p:nvPicPr>
        <p:blipFill>
          <a:blip r:embed="rId2">
            <a:extLst/>
          </a:blip>
          <a:stretch>
            <a:fillRect/>
          </a:stretch>
        </p:blipFill>
        <p:spPr>
          <a:xfrm>
            <a:off x="304322" y="3135314"/>
            <a:ext cx="7805019" cy="5452035"/>
          </a:xfrm>
          <a:prstGeom prst="rect">
            <a:avLst/>
          </a:prstGeom>
          <a:ln w="12700">
            <a:miter lim="400000"/>
          </a:ln>
        </p:spPr>
      </p:pic>
      <p:pic>
        <p:nvPicPr>
          <p:cNvPr id="1937" name="Image" descr="Image"/>
          <p:cNvPicPr>
            <a:picLocks noChangeAspect="1"/>
          </p:cNvPicPr>
          <p:nvPr/>
        </p:nvPicPr>
        <p:blipFill>
          <a:blip r:embed="rId3">
            <a:extLst/>
          </a:blip>
          <a:stretch>
            <a:fillRect/>
          </a:stretch>
        </p:blipFill>
        <p:spPr>
          <a:xfrm>
            <a:off x="10789432" y="3135314"/>
            <a:ext cx="12905663" cy="8914221"/>
          </a:xfrm>
          <a:prstGeom prst="rect">
            <a:avLst/>
          </a:prstGeom>
          <a:ln w="12700">
            <a:miter lim="400000"/>
          </a:ln>
        </p:spPr>
      </p:pic>
      <p:sp>
        <p:nvSpPr>
          <p:cNvPr id="1938" name="Arrow"/>
          <p:cNvSpPr/>
          <p:nvPr/>
        </p:nvSpPr>
        <p:spPr>
          <a:xfrm>
            <a:off x="8814386" y="5030727"/>
            <a:ext cx="1270001" cy="1270001"/>
          </a:xfrm>
          <a:prstGeom prst="rightArrow">
            <a:avLst>
              <a:gd name="adj1" fmla="val 32000"/>
              <a:gd name="adj2" fmla="val 64000"/>
            </a:avLst>
          </a:prstGeom>
          <a:solidFill>
            <a:srgbClr val="000000"/>
          </a:solidFill>
          <a:ln w="12700">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0" name="Gaussian Pyramid"/>
          <p:cNvSpPr txBox="1"/>
          <p:nvPr>
            <p:ph type="title"/>
          </p:nvPr>
        </p:nvSpPr>
        <p:spPr>
          <a:prstGeom prst="rect">
            <a:avLst/>
          </a:prstGeom>
        </p:spPr>
        <p:txBody>
          <a:bodyPr/>
          <a:lstStyle>
            <a:lvl1pPr>
              <a:defRPr>
                <a:latin typeface="Helvetica Neue Light"/>
                <a:ea typeface="Helvetica Neue Light"/>
                <a:cs typeface="Helvetica Neue Light"/>
                <a:sym typeface="Helvetica Neue Light"/>
              </a:defRPr>
            </a:lvl1pPr>
          </a:lstStyle>
          <a:p>
            <a:pPr/>
            <a:r>
              <a:t>Gaussian Pyramid</a:t>
            </a:r>
          </a:p>
        </p:txBody>
      </p:sp>
      <p:sp>
        <p:nvSpPr>
          <p:cNvPr id="194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42" name="Image" descr="Image"/>
          <p:cNvPicPr>
            <a:picLocks noChangeAspect="1"/>
          </p:cNvPicPr>
          <p:nvPr/>
        </p:nvPicPr>
        <p:blipFill>
          <a:blip r:embed="rId2">
            <a:extLst/>
          </a:blip>
          <a:stretch>
            <a:fillRect/>
          </a:stretch>
        </p:blipFill>
        <p:spPr>
          <a:xfrm>
            <a:off x="1550941" y="2374126"/>
            <a:ext cx="21282118" cy="10399407"/>
          </a:xfrm>
          <a:prstGeom prst="rect">
            <a:avLst/>
          </a:prstGeom>
          <a:ln w="12700">
            <a:miter lim="400000"/>
          </a:ln>
        </p:spPr>
      </p:pic>
      <p:sp>
        <p:nvSpPr>
          <p:cNvPr id="1952" name="Connection Line"/>
          <p:cNvSpPr/>
          <p:nvPr/>
        </p:nvSpPr>
        <p:spPr>
          <a:xfrm>
            <a:off x="12654491" y="5356675"/>
            <a:ext cx="1762027" cy="1446292"/>
          </a:xfrm>
          <a:custGeom>
            <a:avLst/>
            <a:gdLst/>
            <a:ahLst/>
            <a:cxnLst>
              <a:cxn ang="0">
                <a:pos x="wd2" y="hd2"/>
              </a:cxn>
              <a:cxn ang="5400000">
                <a:pos x="wd2" y="hd2"/>
              </a:cxn>
              <a:cxn ang="10800000">
                <a:pos x="wd2" y="hd2"/>
              </a:cxn>
              <a:cxn ang="16200000">
                <a:pos x="wd2" y="hd2"/>
              </a:cxn>
            </a:cxnLst>
            <a:rect l="0" t="0" r="r" b="b"/>
            <a:pathLst>
              <a:path w="21600" h="20615" fill="norm" stroke="1" extrusionOk="0">
                <a:moveTo>
                  <a:pt x="0" y="114"/>
                </a:moveTo>
                <a:cubicBezTo>
                  <a:pt x="12769" y="-985"/>
                  <a:pt x="19969" y="5849"/>
                  <a:pt x="21600" y="20615"/>
                </a:cubicBezTo>
              </a:path>
            </a:pathLst>
          </a:custGeom>
          <a:ln w="63500">
            <a:solidFill>
              <a:srgbClr val="000000"/>
            </a:solidFill>
            <a:miter lim="400000"/>
            <a:tailEnd type="triangle"/>
          </a:ln>
        </p:spPr>
        <p:txBody>
          <a:bodyPr/>
          <a:lstStyle/>
          <a:p>
            <a:pPr/>
          </a:p>
        </p:txBody>
      </p:sp>
      <p:sp>
        <p:nvSpPr>
          <p:cNvPr id="1953" name="Connection Line"/>
          <p:cNvSpPr/>
          <p:nvPr/>
        </p:nvSpPr>
        <p:spPr>
          <a:xfrm>
            <a:off x="17836092" y="8539691"/>
            <a:ext cx="1213447" cy="12180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3754" y="144"/>
                  <a:pt x="20954" y="7344"/>
                  <a:pt x="21600" y="21600"/>
                </a:cubicBezTo>
              </a:path>
            </a:pathLst>
          </a:custGeom>
          <a:ln w="63500">
            <a:solidFill>
              <a:srgbClr val="000000"/>
            </a:solidFill>
            <a:miter lim="400000"/>
            <a:tailEnd type="triangle"/>
          </a:ln>
        </p:spPr>
        <p:txBody>
          <a:bodyPr/>
          <a:lstStyle/>
          <a:p>
            <a:pPr/>
          </a:p>
        </p:txBody>
      </p:sp>
      <p:sp>
        <p:nvSpPr>
          <p:cNvPr id="1954" name="Connection Line"/>
          <p:cNvSpPr/>
          <p:nvPr/>
        </p:nvSpPr>
        <p:spPr>
          <a:xfrm>
            <a:off x="20426892" y="10317691"/>
            <a:ext cx="698501" cy="9414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3578" y="2272"/>
                  <a:pt x="20778" y="9472"/>
                  <a:pt x="21600" y="21600"/>
                </a:cubicBezTo>
              </a:path>
            </a:pathLst>
          </a:custGeom>
          <a:ln w="63500">
            <a:solidFill>
              <a:srgbClr val="000000"/>
            </a:solidFill>
            <a:miter lim="400000"/>
            <a:tailEnd type="triangle"/>
          </a:ln>
        </p:spPr>
        <p:txBody>
          <a:bodyPr/>
          <a:lstStyle/>
          <a:p>
            <a:pPr/>
          </a:p>
        </p:txBody>
      </p:sp>
      <p:sp>
        <p:nvSpPr>
          <p:cNvPr id="1955" name="Connection Line"/>
          <p:cNvSpPr/>
          <p:nvPr/>
        </p:nvSpPr>
        <p:spPr>
          <a:xfrm>
            <a:off x="21722292" y="11257491"/>
            <a:ext cx="492027" cy="6441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3882" y="296"/>
                  <a:pt x="21082" y="7496"/>
                  <a:pt x="21600" y="21600"/>
                </a:cubicBezTo>
              </a:path>
            </a:pathLst>
          </a:custGeom>
          <a:ln w="63500">
            <a:solidFill>
              <a:srgbClr val="000000"/>
            </a:solidFill>
            <a:miter lim="400000"/>
            <a:tailEnd type="triangle"/>
          </a:ln>
        </p:spPr>
        <p:txBody>
          <a:bodyPr/>
          <a:lstStyle/>
          <a:p>
            <a:pPr/>
          </a:p>
        </p:txBody>
      </p:sp>
      <p:sp>
        <p:nvSpPr>
          <p:cNvPr id="1947" name="1/2"/>
          <p:cNvSpPr txBox="1"/>
          <p:nvPr/>
        </p:nvSpPr>
        <p:spPr>
          <a:xfrm>
            <a:off x="14214538" y="5180775"/>
            <a:ext cx="679324"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sz="3000"/>
            </a:lvl1pPr>
          </a:lstStyle>
          <a:p>
            <a:pPr/>
            <a:r>
              <a:t>1/2</a:t>
            </a:r>
          </a:p>
        </p:txBody>
      </p:sp>
      <p:sp>
        <p:nvSpPr>
          <p:cNvPr id="1948" name="1/2"/>
          <p:cNvSpPr txBox="1"/>
          <p:nvPr/>
        </p:nvSpPr>
        <p:spPr>
          <a:xfrm>
            <a:off x="19015138" y="8533575"/>
            <a:ext cx="679324"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sz="3000"/>
            </a:lvl1pPr>
          </a:lstStyle>
          <a:p>
            <a:pPr/>
            <a:r>
              <a:t>1/2</a:t>
            </a:r>
          </a:p>
        </p:txBody>
      </p:sp>
      <p:sp>
        <p:nvSpPr>
          <p:cNvPr id="1949" name="1/2"/>
          <p:cNvSpPr txBox="1"/>
          <p:nvPr/>
        </p:nvSpPr>
        <p:spPr>
          <a:xfrm>
            <a:off x="21021738" y="10057575"/>
            <a:ext cx="679324"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sz="3000"/>
            </a:lvl1pPr>
          </a:lstStyle>
          <a:p>
            <a:pPr/>
            <a:r>
              <a:t>1/2</a:t>
            </a:r>
          </a:p>
        </p:txBody>
      </p:sp>
      <p:sp>
        <p:nvSpPr>
          <p:cNvPr id="1950" name="1/2"/>
          <p:cNvSpPr txBox="1"/>
          <p:nvPr/>
        </p:nvSpPr>
        <p:spPr>
          <a:xfrm>
            <a:off x="22190138" y="10921175"/>
            <a:ext cx="679324"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sz="3000"/>
            </a:lvl1pPr>
          </a:lstStyle>
          <a:p>
            <a:pPr/>
            <a:r>
              <a:t>1/2</a:t>
            </a:r>
          </a:p>
        </p:txBody>
      </p:sp>
      <p:sp>
        <p:nvSpPr>
          <p:cNvPr id="1956" name="Connection Line"/>
          <p:cNvSpPr/>
          <p:nvPr/>
        </p:nvSpPr>
        <p:spPr>
          <a:xfrm>
            <a:off x="22535092" y="11836775"/>
            <a:ext cx="295032" cy="406059"/>
          </a:xfrm>
          <a:custGeom>
            <a:avLst/>
            <a:gdLst/>
            <a:ahLst/>
            <a:cxnLst>
              <a:cxn ang="0">
                <a:pos x="wd2" y="hd2"/>
              </a:cxn>
              <a:cxn ang="5400000">
                <a:pos x="wd2" y="hd2"/>
              </a:cxn>
              <a:cxn ang="10800000">
                <a:pos x="wd2" y="hd2"/>
              </a:cxn>
              <a:cxn ang="16200000">
                <a:pos x="wd2" y="hd2"/>
              </a:cxn>
            </a:cxnLst>
            <a:rect l="0" t="0" r="r" b="b"/>
            <a:pathLst>
              <a:path w="17963" h="20200" fill="norm" stroke="1" extrusionOk="0">
                <a:moveTo>
                  <a:pt x="0" y="245"/>
                </a:moveTo>
                <a:cubicBezTo>
                  <a:pt x="16447" y="-1400"/>
                  <a:pt x="21600" y="5252"/>
                  <a:pt x="15459" y="20200"/>
                </a:cubicBezTo>
              </a:path>
            </a:pathLst>
          </a:custGeom>
          <a:ln w="38100">
            <a:solidFill>
              <a:srgbClr val="000000"/>
            </a:solidFill>
            <a:miter lim="400000"/>
            <a:tailEnd type="triangle"/>
          </a:ln>
        </p:spPr>
        <p:txBody>
          <a:bodyPr/>
          <a:lstStyle/>
          <a:p>
            <a:pP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58" name="Picture 4" descr="Picture 4"/>
          <p:cNvPicPr>
            <a:picLocks noChangeAspect="1"/>
          </p:cNvPicPr>
          <p:nvPr/>
        </p:nvPicPr>
        <p:blipFill>
          <a:blip r:embed="rId3">
            <a:extLst/>
          </a:blip>
          <a:stretch>
            <a:fillRect/>
          </a:stretch>
        </p:blipFill>
        <p:spPr>
          <a:xfrm>
            <a:off x="2300238" y="2088839"/>
            <a:ext cx="9386586" cy="8416437"/>
          </a:xfrm>
          <a:prstGeom prst="rect">
            <a:avLst/>
          </a:prstGeom>
          <a:ln w="12700">
            <a:miter lim="400000"/>
          </a:ln>
        </p:spPr>
      </p:pic>
      <p:pic>
        <p:nvPicPr>
          <p:cNvPr id="1959" name="Picture 5" descr="Picture 5"/>
          <p:cNvPicPr>
            <a:picLocks noChangeAspect="1"/>
          </p:cNvPicPr>
          <p:nvPr/>
        </p:nvPicPr>
        <p:blipFill>
          <a:blip r:embed="rId4">
            <a:extLst/>
          </a:blip>
          <a:stretch>
            <a:fillRect/>
          </a:stretch>
        </p:blipFill>
        <p:spPr>
          <a:xfrm>
            <a:off x="12758828" y="2088842"/>
            <a:ext cx="9324934" cy="8436005"/>
          </a:xfrm>
          <a:prstGeom prst="rect">
            <a:avLst/>
          </a:prstGeom>
          <a:ln w="12700">
            <a:miter lim="400000"/>
          </a:ln>
        </p:spPr>
      </p:pic>
      <p:sp>
        <p:nvSpPr>
          <p:cNvPr id="1960" name="TextBox 6"/>
          <p:cNvSpPr txBox="1"/>
          <p:nvPr/>
        </p:nvSpPr>
        <p:spPr>
          <a:xfrm>
            <a:off x="5434330" y="420006"/>
            <a:ext cx="13515341" cy="1100578"/>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defTabSz="1828800">
              <a:defRPr sz="6000"/>
            </a:lvl1pPr>
          </a:lstStyle>
          <a:p>
            <a:pPr/>
            <a:r>
              <a:t>Multiscale representations are great!</a:t>
            </a:r>
          </a:p>
        </p:txBody>
      </p:sp>
      <p:sp>
        <p:nvSpPr>
          <p:cNvPr id="1961" name="TextBox 7"/>
          <p:cNvSpPr txBox="1"/>
          <p:nvPr/>
        </p:nvSpPr>
        <p:spPr>
          <a:xfrm>
            <a:off x="3949580" y="10737448"/>
            <a:ext cx="3808071" cy="889712"/>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vl1pPr>
          </a:lstStyle>
          <a:p>
            <a:pPr/>
            <a:r>
              <a:t>Gaussian Pyr</a:t>
            </a:r>
          </a:p>
        </p:txBody>
      </p:sp>
      <p:sp>
        <p:nvSpPr>
          <p:cNvPr id="1962" name="TextBox 8"/>
          <p:cNvSpPr txBox="1"/>
          <p:nvPr/>
        </p:nvSpPr>
        <p:spPr>
          <a:xfrm>
            <a:off x="14205711" y="10737448"/>
            <a:ext cx="3887318" cy="889712"/>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vl1pPr>
          </a:lstStyle>
          <a:p>
            <a:pPr/>
            <a:r>
              <a:t>Laplacian Pyr</a:t>
            </a:r>
          </a:p>
        </p:txBody>
      </p:sp>
      <p:sp>
        <p:nvSpPr>
          <p:cNvPr id="1963" name="TextBox 9"/>
          <p:cNvSpPr txBox="1"/>
          <p:nvPr/>
        </p:nvSpPr>
        <p:spPr>
          <a:xfrm>
            <a:off x="3062863" y="12101777"/>
            <a:ext cx="18930113" cy="1100578"/>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sz="6000"/>
            </a:lvl1pPr>
          </a:lstStyle>
          <a:p>
            <a:pPr/>
            <a:r>
              <a:t>How can we use multi-scale modeling in Convnets?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6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63" grpId="1"/>
    </p:bldLst>
  </p:timing>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67" name="Image" descr="Image"/>
          <p:cNvPicPr>
            <a:picLocks noChangeAspect="1"/>
          </p:cNvPicPr>
          <p:nvPr/>
        </p:nvPicPr>
        <p:blipFill>
          <a:blip r:embed="rId2">
            <a:extLst/>
          </a:blip>
          <a:stretch>
            <a:fillRect/>
          </a:stretch>
        </p:blipFill>
        <p:spPr>
          <a:xfrm>
            <a:off x="2878559" y="2804298"/>
            <a:ext cx="9568039" cy="8839046"/>
          </a:xfrm>
          <a:prstGeom prst="rect">
            <a:avLst/>
          </a:prstGeom>
          <a:ln w="12700">
            <a:miter lim="400000"/>
          </a:ln>
        </p:spPr>
      </p:pic>
      <p:sp>
        <p:nvSpPr>
          <p:cNvPr id="1968" name="Steerable Pyramid"/>
          <p:cNvSpPr txBox="1"/>
          <p:nvPr>
            <p:ph type="title"/>
          </p:nvPr>
        </p:nvSpPr>
        <p:spPr>
          <a:prstGeom prst="rect">
            <a:avLst/>
          </a:prstGeom>
        </p:spPr>
        <p:txBody>
          <a:bodyPr/>
          <a:lstStyle>
            <a:lvl1pPr>
              <a:defRPr>
                <a:latin typeface="Helvetica Neue Light"/>
                <a:ea typeface="Helvetica Neue Light"/>
                <a:cs typeface="Helvetica Neue Light"/>
                <a:sym typeface="Helvetica Neue Light"/>
              </a:defRPr>
            </a:lvl1pPr>
          </a:lstStyle>
          <a:p>
            <a:pPr/>
            <a:r>
              <a:t>Steerable Pyramid</a:t>
            </a:r>
          </a:p>
        </p:txBody>
      </p:sp>
      <p:sp>
        <p:nvSpPr>
          <p:cNvPr id="196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70" name="Image" descr="Image"/>
          <p:cNvPicPr>
            <a:picLocks noChangeAspect="1"/>
          </p:cNvPicPr>
          <p:nvPr/>
        </p:nvPicPr>
        <p:blipFill>
          <a:blip r:embed="rId3">
            <a:extLst/>
          </a:blip>
          <a:stretch>
            <a:fillRect/>
          </a:stretch>
        </p:blipFill>
        <p:spPr>
          <a:xfrm>
            <a:off x="5512884" y="2488911"/>
            <a:ext cx="569276" cy="577648"/>
          </a:xfrm>
          <a:prstGeom prst="rect">
            <a:avLst/>
          </a:prstGeom>
          <a:ln w="12700">
            <a:miter lim="400000"/>
          </a:ln>
        </p:spPr>
      </p:pic>
      <p:pic>
        <p:nvPicPr>
          <p:cNvPr id="1971" name="Image" descr="Image"/>
          <p:cNvPicPr>
            <a:picLocks noChangeAspect="1"/>
          </p:cNvPicPr>
          <p:nvPr/>
        </p:nvPicPr>
        <p:blipFill>
          <a:blip r:embed="rId4">
            <a:extLst/>
          </a:blip>
          <a:stretch>
            <a:fillRect/>
          </a:stretch>
        </p:blipFill>
        <p:spPr>
          <a:xfrm>
            <a:off x="5501964" y="3819934"/>
            <a:ext cx="591116" cy="595431"/>
          </a:xfrm>
          <a:prstGeom prst="rect">
            <a:avLst/>
          </a:prstGeom>
          <a:ln w="12700">
            <a:miter lim="400000"/>
          </a:ln>
        </p:spPr>
      </p:pic>
      <p:pic>
        <p:nvPicPr>
          <p:cNvPr id="1972" name="Image" descr="Image"/>
          <p:cNvPicPr>
            <a:picLocks noChangeAspect="1"/>
          </p:cNvPicPr>
          <p:nvPr/>
        </p:nvPicPr>
        <p:blipFill>
          <a:blip r:embed="rId5">
            <a:extLst/>
          </a:blip>
          <a:stretch>
            <a:fillRect/>
          </a:stretch>
        </p:blipFill>
        <p:spPr>
          <a:xfrm>
            <a:off x="5501964" y="5168741"/>
            <a:ext cx="591116" cy="595431"/>
          </a:xfrm>
          <a:prstGeom prst="rect">
            <a:avLst/>
          </a:prstGeom>
          <a:ln w="12700">
            <a:miter lim="400000"/>
          </a:ln>
        </p:spPr>
      </p:pic>
      <p:pic>
        <p:nvPicPr>
          <p:cNvPr id="1973" name="Image" descr="Image"/>
          <p:cNvPicPr>
            <a:picLocks noChangeAspect="1"/>
          </p:cNvPicPr>
          <p:nvPr/>
        </p:nvPicPr>
        <p:blipFill>
          <a:blip r:embed="rId6">
            <a:extLst/>
          </a:blip>
          <a:stretch>
            <a:fillRect/>
          </a:stretch>
        </p:blipFill>
        <p:spPr>
          <a:xfrm>
            <a:off x="13055759" y="10774526"/>
            <a:ext cx="591117" cy="568382"/>
          </a:xfrm>
          <a:prstGeom prst="rect">
            <a:avLst/>
          </a:prstGeom>
          <a:ln w="12700">
            <a:miter lim="400000"/>
          </a:ln>
        </p:spPr>
      </p:pic>
      <p:pic>
        <p:nvPicPr>
          <p:cNvPr id="1974" name="Image" descr="Image"/>
          <p:cNvPicPr>
            <a:picLocks noChangeAspect="1"/>
          </p:cNvPicPr>
          <p:nvPr/>
        </p:nvPicPr>
        <p:blipFill>
          <a:blip r:embed="rId7">
            <a:extLst/>
          </a:blip>
          <a:stretch>
            <a:fillRect/>
          </a:stretch>
        </p:blipFill>
        <p:spPr>
          <a:xfrm>
            <a:off x="12636906" y="2268373"/>
            <a:ext cx="1428824" cy="1404743"/>
          </a:xfrm>
          <a:prstGeom prst="rect">
            <a:avLst/>
          </a:prstGeom>
          <a:ln w="12700">
            <a:miter lim="400000"/>
          </a:ln>
        </p:spPr>
      </p:pic>
      <p:pic>
        <p:nvPicPr>
          <p:cNvPr id="1975" name="Image" descr="Image"/>
          <p:cNvPicPr>
            <a:picLocks noChangeAspect="1"/>
          </p:cNvPicPr>
          <p:nvPr/>
        </p:nvPicPr>
        <p:blipFill>
          <a:blip r:embed="rId8">
            <a:extLst/>
          </a:blip>
          <a:stretch>
            <a:fillRect/>
          </a:stretch>
        </p:blipFill>
        <p:spPr>
          <a:xfrm>
            <a:off x="12636942" y="3720894"/>
            <a:ext cx="1428824" cy="1420797"/>
          </a:xfrm>
          <a:prstGeom prst="rect">
            <a:avLst/>
          </a:prstGeom>
          <a:ln w="12700">
            <a:miter lim="400000"/>
          </a:ln>
        </p:spPr>
      </p:pic>
      <p:pic>
        <p:nvPicPr>
          <p:cNvPr id="1976" name="Image" descr="Image"/>
          <p:cNvPicPr>
            <a:picLocks noChangeAspect="1"/>
          </p:cNvPicPr>
          <p:nvPr/>
        </p:nvPicPr>
        <p:blipFill>
          <a:blip r:embed="rId9">
            <a:extLst/>
          </a:blip>
          <a:stretch>
            <a:fillRect/>
          </a:stretch>
        </p:blipFill>
        <p:spPr>
          <a:xfrm>
            <a:off x="12640919" y="5189485"/>
            <a:ext cx="1420797" cy="1428824"/>
          </a:xfrm>
          <a:prstGeom prst="rect">
            <a:avLst/>
          </a:prstGeom>
          <a:ln w="12700">
            <a:miter lim="400000"/>
          </a:ln>
        </p:spPr>
      </p:pic>
      <p:pic>
        <p:nvPicPr>
          <p:cNvPr id="1977" name="Image" descr="Image"/>
          <p:cNvPicPr>
            <a:picLocks noChangeAspect="1"/>
          </p:cNvPicPr>
          <p:nvPr/>
        </p:nvPicPr>
        <p:blipFill>
          <a:blip r:embed="rId10">
            <a:extLst/>
          </a:blip>
          <a:stretch>
            <a:fillRect/>
          </a:stretch>
        </p:blipFill>
        <p:spPr>
          <a:xfrm>
            <a:off x="12943063" y="6811715"/>
            <a:ext cx="816510" cy="824213"/>
          </a:xfrm>
          <a:prstGeom prst="rect">
            <a:avLst/>
          </a:prstGeom>
          <a:ln w="12700">
            <a:miter lim="400000"/>
          </a:ln>
        </p:spPr>
      </p:pic>
      <p:pic>
        <p:nvPicPr>
          <p:cNvPr id="1978" name="Image" descr="Image"/>
          <p:cNvPicPr>
            <a:picLocks noChangeAspect="1"/>
          </p:cNvPicPr>
          <p:nvPr/>
        </p:nvPicPr>
        <p:blipFill>
          <a:blip r:embed="rId11">
            <a:extLst/>
          </a:blip>
          <a:stretch>
            <a:fillRect/>
          </a:stretch>
        </p:blipFill>
        <p:spPr>
          <a:xfrm>
            <a:off x="12943063" y="8096578"/>
            <a:ext cx="816510" cy="824214"/>
          </a:xfrm>
          <a:prstGeom prst="rect">
            <a:avLst/>
          </a:prstGeom>
          <a:ln w="12700">
            <a:miter lim="400000"/>
          </a:ln>
        </p:spPr>
      </p:pic>
      <p:pic>
        <p:nvPicPr>
          <p:cNvPr id="1979" name="Image" descr="Image"/>
          <p:cNvPicPr>
            <a:picLocks noChangeAspect="1"/>
          </p:cNvPicPr>
          <p:nvPr/>
        </p:nvPicPr>
        <p:blipFill>
          <a:blip r:embed="rId12">
            <a:extLst/>
          </a:blip>
          <a:stretch>
            <a:fillRect/>
          </a:stretch>
        </p:blipFill>
        <p:spPr>
          <a:xfrm>
            <a:off x="12939211" y="9381442"/>
            <a:ext cx="824214" cy="816510"/>
          </a:xfrm>
          <a:prstGeom prst="rect">
            <a:avLst/>
          </a:prstGeom>
          <a:ln w="12700">
            <a:miter lim="400000"/>
          </a:ln>
        </p:spPr>
      </p:pic>
      <p:pic>
        <p:nvPicPr>
          <p:cNvPr id="1980" name="Image" descr="Image"/>
          <p:cNvPicPr>
            <a:picLocks noChangeAspect="1"/>
          </p:cNvPicPr>
          <p:nvPr/>
        </p:nvPicPr>
        <p:blipFill>
          <a:blip r:embed="rId13">
            <a:extLst/>
          </a:blip>
          <a:stretch>
            <a:fillRect/>
          </a:stretch>
        </p:blipFill>
        <p:spPr>
          <a:xfrm>
            <a:off x="1354123" y="2220274"/>
            <a:ext cx="1519781" cy="1500941"/>
          </a:xfrm>
          <a:prstGeom prst="rect">
            <a:avLst/>
          </a:prstGeom>
          <a:ln w="12700">
            <a:miter lim="400000"/>
          </a:ln>
        </p:spPr>
      </p:pic>
      <p:pic>
        <p:nvPicPr>
          <p:cNvPr id="1981" name="steerable_4or_2D.png" descr="steerable_4or_2D.png"/>
          <p:cNvPicPr>
            <a:picLocks noChangeAspect="1"/>
          </p:cNvPicPr>
          <p:nvPr/>
        </p:nvPicPr>
        <p:blipFill>
          <a:blip r:embed="rId14">
            <a:extLst/>
          </a:blip>
          <a:stretch>
            <a:fillRect/>
          </a:stretch>
        </p:blipFill>
        <p:spPr>
          <a:xfrm>
            <a:off x="19226325" y="711672"/>
            <a:ext cx="2426308" cy="12292656"/>
          </a:xfrm>
          <a:prstGeom prst="rect">
            <a:avLst/>
          </a:prstGeom>
          <a:ln w="12700">
            <a:miter lim="400000"/>
          </a:ln>
        </p:spPr>
      </p:pic>
      <p:sp>
        <p:nvSpPr>
          <p:cNvPr id="1982" name="Rectangle"/>
          <p:cNvSpPr/>
          <p:nvPr/>
        </p:nvSpPr>
        <p:spPr>
          <a:xfrm>
            <a:off x="18231581" y="12850567"/>
            <a:ext cx="663874" cy="174405"/>
          </a:xfrm>
          <a:prstGeom prst="rect">
            <a:avLst/>
          </a:prstGeom>
          <a:solidFill>
            <a:schemeClr val="accent5">
              <a:hueOff val="-82419"/>
              <a:satOff val="-9513"/>
              <a:lumOff val="-16343"/>
            </a:schemeClr>
          </a:solidFill>
          <a:ln w="12700">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1983" name="Rectangle"/>
          <p:cNvSpPr/>
          <p:nvPr/>
        </p:nvSpPr>
        <p:spPr>
          <a:xfrm>
            <a:off x="18241469" y="10444357"/>
            <a:ext cx="646110" cy="2366962"/>
          </a:xfrm>
          <a:prstGeom prst="rect">
            <a:avLst/>
          </a:prstGeom>
          <a:solidFill>
            <a:schemeClr val="accent3"/>
          </a:solidFill>
          <a:ln w="12700">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1984" name="Rectangle"/>
          <p:cNvSpPr/>
          <p:nvPr/>
        </p:nvSpPr>
        <p:spPr>
          <a:xfrm>
            <a:off x="18241469" y="715456"/>
            <a:ext cx="646110" cy="9689653"/>
          </a:xfrm>
          <a:prstGeom prst="rect">
            <a:avLst/>
          </a:prstGeom>
          <a:solidFill>
            <a:schemeClr val="accent1"/>
          </a:solidFill>
          <a:ln w="12700">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grpSp>
        <p:nvGrpSpPr>
          <p:cNvPr id="1987" name="Group"/>
          <p:cNvGrpSpPr/>
          <p:nvPr/>
        </p:nvGrpSpPr>
        <p:grpSpPr>
          <a:xfrm>
            <a:off x="21747950" y="721580"/>
            <a:ext cx="396370" cy="2366962"/>
            <a:chOff x="0" y="0"/>
            <a:chExt cx="396369" cy="2366960"/>
          </a:xfrm>
        </p:grpSpPr>
        <p:sp>
          <p:nvSpPr>
            <p:cNvPr id="1985" name="Rectangle"/>
            <p:cNvSpPr/>
            <p:nvPr/>
          </p:nvSpPr>
          <p:spPr>
            <a:xfrm>
              <a:off x="0" y="0"/>
              <a:ext cx="396370" cy="2366961"/>
            </a:xfrm>
            <a:prstGeom prst="rect">
              <a:avLst/>
            </a:prstGeom>
            <a:solidFill>
              <a:schemeClr val="accent4">
                <a:hueOff val="-461056"/>
                <a:satOff val="4338"/>
                <a:lumOff val="-10225"/>
              </a:schemeClr>
            </a:solidFill>
            <a:ln w="12700" cap="flat">
              <a:noFill/>
              <a:miter lim="400000"/>
            </a:ln>
            <a:effectLst/>
          </p:spPr>
          <p:txBody>
            <a:bodyPr wrap="square" lIns="0" tIns="0" rIns="0" bIns="0" numCol="1" anchor="ctr">
              <a:noAutofit/>
            </a:bodyPr>
            <a:lstStyle/>
            <a:p>
              <a:pPr defTabSz="825500">
                <a:defRPr b="0">
                  <a:solidFill>
                    <a:srgbClr val="FFFFFF"/>
                  </a:solidFill>
                  <a:latin typeface="Helvetica Neue Medium"/>
                  <a:ea typeface="Helvetica Neue Medium"/>
                  <a:cs typeface="Helvetica Neue Medium"/>
                  <a:sym typeface="Helvetica Neue Medium"/>
                </a:defRPr>
              </a:pPr>
            </a:p>
          </p:txBody>
        </p:sp>
        <p:sp>
          <p:nvSpPr>
            <p:cNvPr id="1986" name="Equation"/>
            <p:cNvSpPr txBox="1"/>
            <p:nvPr/>
          </p:nvSpPr>
          <p:spPr>
            <a:xfrm>
              <a:off x="54925" y="1062037"/>
              <a:ext cx="253366" cy="241631"/>
            </a:xfrm>
            <a:prstGeom prst="rect">
              <a:avLst/>
            </a:prstGeom>
            <a:noFill/>
            <a:ln w="12700" cap="flat">
              <a:noFill/>
              <a:miter lim="400000"/>
            </a:ln>
            <a:effectLst/>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4200" i="1">
                        <a:solidFill>
                          <a:srgbClr val="000000"/>
                        </a:solidFill>
                        <a:latin typeface="Cambria Math" panose="02040503050406030204" pitchFamily="18" charset="0"/>
                      </a:rPr>
                      <m:t>x</m:t>
                    </m:r>
                  </m:oMath>
                </m:oMathPara>
              </a14:m>
              <a:endParaRPr sz="4200"/>
            </a:p>
          </p:txBody>
        </p:sp>
      </p:grpSp>
      <p:sp>
        <p:nvSpPr>
          <p:cNvPr id="1988" name="="/>
          <p:cNvSpPr txBox="1"/>
          <p:nvPr/>
        </p:nvSpPr>
        <p:spPr>
          <a:xfrm>
            <a:off x="18897058" y="1624837"/>
            <a:ext cx="342901"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sz="3000"/>
            </a:lvl1pPr>
          </a:lstStyle>
          <a:p>
            <a:pPr/>
            <a:r>
              <a:t>=</a:t>
            </a:r>
          </a:p>
        </p:txBody>
      </p:sp>
      <p:sp>
        <p:nvSpPr>
          <p:cNvPr id="1989" name="Line"/>
          <p:cNvSpPr/>
          <p:nvPr/>
        </p:nvSpPr>
        <p:spPr>
          <a:xfrm>
            <a:off x="18274560" y="3156994"/>
            <a:ext cx="591117" cy="1"/>
          </a:xfrm>
          <a:prstGeom prst="line">
            <a:avLst/>
          </a:prstGeom>
          <a:ln w="254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1990" name="Line"/>
          <p:cNvSpPr/>
          <p:nvPr/>
        </p:nvSpPr>
        <p:spPr>
          <a:xfrm>
            <a:off x="18267960" y="5560282"/>
            <a:ext cx="591117" cy="1"/>
          </a:xfrm>
          <a:prstGeom prst="line">
            <a:avLst/>
          </a:prstGeom>
          <a:ln w="254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1991" name="Line"/>
          <p:cNvSpPr/>
          <p:nvPr/>
        </p:nvSpPr>
        <p:spPr>
          <a:xfrm>
            <a:off x="18267960" y="8010131"/>
            <a:ext cx="591117" cy="1"/>
          </a:xfrm>
          <a:prstGeom prst="line">
            <a:avLst/>
          </a:prstGeom>
          <a:ln w="254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1992" name="Line"/>
          <p:cNvSpPr/>
          <p:nvPr/>
        </p:nvSpPr>
        <p:spPr>
          <a:xfrm>
            <a:off x="18267960" y="10995217"/>
            <a:ext cx="591117" cy="1"/>
          </a:xfrm>
          <a:prstGeom prst="line">
            <a:avLst/>
          </a:prstGeom>
          <a:ln w="254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1993" name="Line"/>
          <p:cNvSpPr/>
          <p:nvPr/>
        </p:nvSpPr>
        <p:spPr>
          <a:xfrm>
            <a:off x="18267960" y="11635292"/>
            <a:ext cx="591117" cy="1"/>
          </a:xfrm>
          <a:prstGeom prst="line">
            <a:avLst/>
          </a:prstGeom>
          <a:ln w="254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1994" name="Line"/>
          <p:cNvSpPr/>
          <p:nvPr/>
        </p:nvSpPr>
        <p:spPr>
          <a:xfrm>
            <a:off x="18267960" y="12275368"/>
            <a:ext cx="591117" cy="1"/>
          </a:xfrm>
          <a:prstGeom prst="line">
            <a:avLst/>
          </a:prstGeom>
          <a:ln w="254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9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87" grpId="2"/>
      <p:bldP build="whole" bldLvl="1" animBg="1" rev="0" advAuto="0" spid="1973" grpId="1"/>
    </p:bldLst>
  </p:timing>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6" name="Line"/>
          <p:cNvSpPr/>
          <p:nvPr/>
        </p:nvSpPr>
        <p:spPr>
          <a:xfrm>
            <a:off x="2161516" y="6961869"/>
            <a:ext cx="5666985" cy="654673"/>
          </a:xfrm>
          <a:prstGeom prst="line">
            <a:avLst/>
          </a:prstGeom>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1997" name="Line"/>
          <p:cNvSpPr/>
          <p:nvPr/>
        </p:nvSpPr>
        <p:spPr>
          <a:xfrm>
            <a:off x="2158454" y="7590888"/>
            <a:ext cx="5649108" cy="21692"/>
          </a:xfrm>
          <a:prstGeom prst="line">
            <a:avLst/>
          </a:prstGeom>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1998" name="Line"/>
          <p:cNvSpPr/>
          <p:nvPr/>
        </p:nvSpPr>
        <p:spPr>
          <a:xfrm flipV="1">
            <a:off x="2158004" y="7596502"/>
            <a:ext cx="5626953" cy="618407"/>
          </a:xfrm>
          <a:prstGeom prst="line">
            <a:avLst/>
          </a:prstGeom>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1999" name="Pooling"/>
          <p:cNvSpPr txBox="1"/>
          <p:nvPr/>
        </p:nvSpPr>
        <p:spPr>
          <a:xfrm>
            <a:off x="10632249" y="261371"/>
            <a:ext cx="3119502" cy="1209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7000">
                <a:latin typeface="Helvetica Light"/>
                <a:ea typeface="Helvetica Light"/>
                <a:cs typeface="Helvetica Light"/>
                <a:sym typeface="Helvetica Light"/>
              </a:defRPr>
            </a:lvl1pPr>
          </a:lstStyle>
          <a:p>
            <a:pPr/>
            <a:r>
              <a:t>Pooling</a:t>
            </a:r>
          </a:p>
        </p:txBody>
      </p:sp>
      <p:sp>
        <p:nvSpPr>
          <p:cNvPr id="2000" name="Line"/>
          <p:cNvSpPr/>
          <p:nvPr/>
        </p:nvSpPr>
        <p:spPr>
          <a:xfrm>
            <a:off x="7603852" y="7594820"/>
            <a:ext cx="1107283" cy="1"/>
          </a:xfrm>
          <a:prstGeom prst="line">
            <a:avLst/>
          </a:prstGeom>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001" name="Line"/>
          <p:cNvSpPr/>
          <p:nvPr/>
        </p:nvSpPr>
        <p:spPr>
          <a:xfrm>
            <a:off x="7782446" y="8231840"/>
            <a:ext cx="1107282" cy="1"/>
          </a:xfrm>
          <a:prstGeom prst="line">
            <a:avLst/>
          </a:prstGeom>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002" name="Line"/>
          <p:cNvSpPr/>
          <p:nvPr/>
        </p:nvSpPr>
        <p:spPr>
          <a:xfrm>
            <a:off x="7782446" y="8854565"/>
            <a:ext cx="1107282" cy="1"/>
          </a:xfrm>
          <a:prstGeom prst="line">
            <a:avLst/>
          </a:prstGeom>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003" name="Line"/>
          <p:cNvSpPr/>
          <p:nvPr/>
        </p:nvSpPr>
        <p:spPr>
          <a:xfrm>
            <a:off x="7782446" y="9512110"/>
            <a:ext cx="1107282" cy="1"/>
          </a:xfrm>
          <a:prstGeom prst="line">
            <a:avLst/>
          </a:prstGeom>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004" name="Line"/>
          <p:cNvSpPr/>
          <p:nvPr/>
        </p:nvSpPr>
        <p:spPr>
          <a:xfrm>
            <a:off x="7782446" y="6959555"/>
            <a:ext cx="1107282" cy="1"/>
          </a:xfrm>
          <a:prstGeom prst="line">
            <a:avLst/>
          </a:prstGeom>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005" name="Line"/>
          <p:cNvSpPr/>
          <p:nvPr/>
        </p:nvSpPr>
        <p:spPr>
          <a:xfrm>
            <a:off x="7782446" y="6361141"/>
            <a:ext cx="1107282" cy="1"/>
          </a:xfrm>
          <a:prstGeom prst="line">
            <a:avLst/>
          </a:prstGeom>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006" name="Line"/>
          <p:cNvSpPr/>
          <p:nvPr/>
        </p:nvSpPr>
        <p:spPr>
          <a:xfrm>
            <a:off x="7782446" y="5727177"/>
            <a:ext cx="1107282" cy="1"/>
          </a:xfrm>
          <a:prstGeom prst="line">
            <a:avLst/>
          </a:prstGeom>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007" name="Line"/>
          <p:cNvSpPr/>
          <p:nvPr/>
        </p:nvSpPr>
        <p:spPr>
          <a:xfrm>
            <a:off x="7782446" y="5107292"/>
            <a:ext cx="1107282" cy="1"/>
          </a:xfrm>
          <a:prstGeom prst="line">
            <a:avLst/>
          </a:prstGeom>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008" name="Circle"/>
          <p:cNvSpPr/>
          <p:nvPr/>
        </p:nvSpPr>
        <p:spPr>
          <a:xfrm>
            <a:off x="1913017" y="4826831"/>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009" name="Circle"/>
          <p:cNvSpPr/>
          <p:nvPr/>
        </p:nvSpPr>
        <p:spPr>
          <a:xfrm>
            <a:off x="1912229" y="5456532"/>
            <a:ext cx="465007" cy="465007"/>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010" name="Circle"/>
          <p:cNvSpPr/>
          <p:nvPr/>
        </p:nvSpPr>
        <p:spPr>
          <a:xfrm>
            <a:off x="1912229" y="6086234"/>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011" name="Circle"/>
          <p:cNvSpPr/>
          <p:nvPr/>
        </p:nvSpPr>
        <p:spPr>
          <a:xfrm>
            <a:off x="1912229" y="6715935"/>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012" name="Circle"/>
          <p:cNvSpPr/>
          <p:nvPr/>
        </p:nvSpPr>
        <p:spPr>
          <a:xfrm>
            <a:off x="1912229" y="7345638"/>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013" name="Circle"/>
          <p:cNvSpPr/>
          <p:nvPr/>
        </p:nvSpPr>
        <p:spPr>
          <a:xfrm>
            <a:off x="1912229" y="7975339"/>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014" name="Circle"/>
          <p:cNvSpPr/>
          <p:nvPr/>
        </p:nvSpPr>
        <p:spPr>
          <a:xfrm>
            <a:off x="1912229" y="8605041"/>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015" name="Circle"/>
          <p:cNvSpPr/>
          <p:nvPr/>
        </p:nvSpPr>
        <p:spPr>
          <a:xfrm>
            <a:off x="1912229" y="9234742"/>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016" name="Circle"/>
          <p:cNvSpPr/>
          <p:nvPr/>
        </p:nvSpPr>
        <p:spPr>
          <a:xfrm>
            <a:off x="7569822" y="4830764"/>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017" name="Circle"/>
          <p:cNvSpPr/>
          <p:nvPr/>
        </p:nvSpPr>
        <p:spPr>
          <a:xfrm>
            <a:off x="7569034" y="5460465"/>
            <a:ext cx="465006" cy="465007"/>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018" name="Circle"/>
          <p:cNvSpPr/>
          <p:nvPr/>
        </p:nvSpPr>
        <p:spPr>
          <a:xfrm>
            <a:off x="7569034" y="6090167"/>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019" name="Circle"/>
          <p:cNvSpPr/>
          <p:nvPr/>
        </p:nvSpPr>
        <p:spPr>
          <a:xfrm>
            <a:off x="7569034" y="6719868"/>
            <a:ext cx="465006" cy="465007"/>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020" name="Circle"/>
          <p:cNvSpPr/>
          <p:nvPr/>
        </p:nvSpPr>
        <p:spPr>
          <a:xfrm>
            <a:off x="7569034" y="7349570"/>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021" name="Circle"/>
          <p:cNvSpPr/>
          <p:nvPr/>
        </p:nvSpPr>
        <p:spPr>
          <a:xfrm>
            <a:off x="7569034" y="7979272"/>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022" name="Circle"/>
          <p:cNvSpPr/>
          <p:nvPr/>
        </p:nvSpPr>
        <p:spPr>
          <a:xfrm>
            <a:off x="7569034" y="8608973"/>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023" name="Circle"/>
          <p:cNvSpPr/>
          <p:nvPr/>
        </p:nvSpPr>
        <p:spPr>
          <a:xfrm>
            <a:off x="7569034" y="9238675"/>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024" name="Filter"/>
          <p:cNvSpPr txBox="1"/>
          <p:nvPr/>
        </p:nvSpPr>
        <p:spPr>
          <a:xfrm>
            <a:off x="4140989" y="3267551"/>
            <a:ext cx="1708039"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i="1" sz="5000">
                <a:latin typeface="Helvetica"/>
                <a:ea typeface="Helvetica"/>
                <a:cs typeface="Helvetica"/>
                <a:sym typeface="Helvetica"/>
              </a:defRPr>
            </a:lvl1pPr>
          </a:lstStyle>
          <a:p>
            <a:pPr/>
            <a:r>
              <a:t>Filter</a:t>
            </a:r>
          </a:p>
        </p:txBody>
      </p:sp>
      <p:grpSp>
        <p:nvGrpSpPr>
          <p:cNvPr id="2038" name="Group"/>
          <p:cNvGrpSpPr/>
          <p:nvPr/>
        </p:nvGrpSpPr>
        <p:grpSpPr>
          <a:xfrm>
            <a:off x="8740437" y="3719989"/>
            <a:ext cx="4908704" cy="6819765"/>
            <a:chOff x="0" y="452437"/>
            <a:chExt cx="4908702" cy="6819764"/>
          </a:xfrm>
        </p:grpSpPr>
        <p:sp>
          <p:nvSpPr>
            <p:cNvPr id="2025" name="Line"/>
            <p:cNvSpPr/>
            <p:nvPr/>
          </p:nvSpPr>
          <p:spPr>
            <a:xfrm>
              <a:off x="2891" y="3711211"/>
              <a:ext cx="4727765" cy="609703"/>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sp>
          <p:nvSpPr>
            <p:cNvPr id="2026" name="Line"/>
            <p:cNvSpPr/>
            <p:nvPr/>
          </p:nvSpPr>
          <p:spPr>
            <a:xfrm>
              <a:off x="29266" y="4292791"/>
              <a:ext cx="4669290" cy="25210"/>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sp>
          <p:nvSpPr>
            <p:cNvPr id="2027" name="Line"/>
            <p:cNvSpPr/>
            <p:nvPr/>
          </p:nvSpPr>
          <p:spPr>
            <a:xfrm flipV="1">
              <a:off x="0" y="4347363"/>
              <a:ext cx="4610481" cy="600871"/>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sp>
          <p:nvSpPr>
            <p:cNvPr id="2028" name="Circle"/>
            <p:cNvSpPr/>
            <p:nvPr/>
          </p:nvSpPr>
          <p:spPr>
            <a:xfrm>
              <a:off x="4443696" y="1574348"/>
              <a:ext cx="465007" cy="465006"/>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sp>
          <p:nvSpPr>
            <p:cNvPr id="2029" name="Circle"/>
            <p:cNvSpPr/>
            <p:nvPr/>
          </p:nvSpPr>
          <p:spPr>
            <a:xfrm>
              <a:off x="4442909" y="2204049"/>
              <a:ext cx="465006" cy="465007"/>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sp>
          <p:nvSpPr>
            <p:cNvPr id="2030" name="Circle"/>
            <p:cNvSpPr/>
            <p:nvPr/>
          </p:nvSpPr>
          <p:spPr>
            <a:xfrm>
              <a:off x="4442909" y="2833751"/>
              <a:ext cx="465006" cy="465006"/>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sp>
          <p:nvSpPr>
            <p:cNvPr id="2031" name="Circle"/>
            <p:cNvSpPr/>
            <p:nvPr/>
          </p:nvSpPr>
          <p:spPr>
            <a:xfrm>
              <a:off x="4442909" y="3463452"/>
              <a:ext cx="465006" cy="465007"/>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sp>
          <p:nvSpPr>
            <p:cNvPr id="2032" name="Circle"/>
            <p:cNvSpPr/>
            <p:nvPr/>
          </p:nvSpPr>
          <p:spPr>
            <a:xfrm>
              <a:off x="4442909" y="4093155"/>
              <a:ext cx="465006" cy="465006"/>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sp>
          <p:nvSpPr>
            <p:cNvPr id="2033" name="Circle"/>
            <p:cNvSpPr/>
            <p:nvPr/>
          </p:nvSpPr>
          <p:spPr>
            <a:xfrm>
              <a:off x="4442909" y="4722856"/>
              <a:ext cx="465006" cy="465006"/>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sp>
          <p:nvSpPr>
            <p:cNvPr id="2034" name="Circle"/>
            <p:cNvSpPr/>
            <p:nvPr/>
          </p:nvSpPr>
          <p:spPr>
            <a:xfrm>
              <a:off x="4442909" y="5352557"/>
              <a:ext cx="465006" cy="465006"/>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sp>
          <p:nvSpPr>
            <p:cNvPr id="2035" name="Circle"/>
            <p:cNvSpPr/>
            <p:nvPr/>
          </p:nvSpPr>
          <p:spPr>
            <a:xfrm>
              <a:off x="4442909" y="5982259"/>
              <a:ext cx="465006" cy="465006"/>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sp>
          <p:nvSpPr>
            <p:cNvPr id="2036" name="Pool"/>
            <p:cNvSpPr/>
            <p:nvPr/>
          </p:nvSpPr>
          <p:spPr>
            <a:xfrm>
              <a:off x="2350403" y="452437"/>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i="1" sz="5000">
                  <a:latin typeface="Helvetica"/>
                  <a:ea typeface="Helvetica"/>
                  <a:cs typeface="Helvetica"/>
                  <a:sym typeface="Helvetica"/>
                </a:defRPr>
              </a:lvl1pPr>
            </a:lstStyle>
            <a:p>
              <a:pPr/>
              <a:r>
                <a:t>Pool</a:t>
              </a:r>
            </a:p>
          </p:txBody>
        </p:sp>
        <p:pic>
          <p:nvPicPr>
            <p:cNvPr id="2037" name="mathbf_y.pdf" descr="mathbf_y.pdf"/>
            <p:cNvPicPr>
              <a:picLocks noChangeAspect="1"/>
            </p:cNvPicPr>
            <p:nvPr/>
          </p:nvPicPr>
          <p:blipFill>
            <a:blip r:embed="rId3">
              <a:extLst/>
            </a:blip>
            <a:stretch>
              <a:fillRect/>
            </a:stretch>
          </p:blipFill>
          <p:spPr>
            <a:xfrm>
              <a:off x="4450113" y="6769096"/>
              <a:ext cx="440218" cy="503107"/>
            </a:xfrm>
            <a:prstGeom prst="rect">
              <a:avLst/>
            </a:prstGeom>
            <a:ln w="12700" cap="flat">
              <a:noFill/>
              <a:miter lim="400000"/>
            </a:ln>
            <a:effectLst/>
          </p:spPr>
        </p:pic>
      </p:grpSp>
      <p:sp>
        <p:nvSpPr>
          <p:cNvPr id="2039" name="Circle"/>
          <p:cNvSpPr/>
          <p:nvPr/>
        </p:nvSpPr>
        <p:spPr>
          <a:xfrm>
            <a:off x="8532545" y="4830764"/>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040" name="Circle"/>
          <p:cNvSpPr/>
          <p:nvPr/>
        </p:nvSpPr>
        <p:spPr>
          <a:xfrm>
            <a:off x="8531756" y="5460465"/>
            <a:ext cx="465006" cy="465007"/>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041" name="Circle"/>
          <p:cNvSpPr/>
          <p:nvPr/>
        </p:nvSpPr>
        <p:spPr>
          <a:xfrm>
            <a:off x="8531756" y="6090167"/>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042" name="Circle"/>
          <p:cNvSpPr/>
          <p:nvPr/>
        </p:nvSpPr>
        <p:spPr>
          <a:xfrm>
            <a:off x="8531756" y="6719868"/>
            <a:ext cx="465006" cy="465007"/>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043" name="Circle"/>
          <p:cNvSpPr/>
          <p:nvPr/>
        </p:nvSpPr>
        <p:spPr>
          <a:xfrm>
            <a:off x="8531756" y="7349570"/>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044" name="Circle"/>
          <p:cNvSpPr/>
          <p:nvPr/>
        </p:nvSpPr>
        <p:spPr>
          <a:xfrm>
            <a:off x="8531756" y="7979272"/>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045" name="Circle"/>
          <p:cNvSpPr/>
          <p:nvPr/>
        </p:nvSpPr>
        <p:spPr>
          <a:xfrm>
            <a:off x="8531756" y="8608973"/>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046" name="Circle"/>
          <p:cNvSpPr/>
          <p:nvPr/>
        </p:nvSpPr>
        <p:spPr>
          <a:xfrm>
            <a:off x="8531756" y="9238675"/>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047" name="Line"/>
          <p:cNvSpPr/>
          <p:nvPr/>
        </p:nvSpPr>
        <p:spPr>
          <a:xfrm flipV="1">
            <a:off x="2226921" y="7646959"/>
            <a:ext cx="5352586" cy="2894212"/>
          </a:xfrm>
          <a:prstGeom prst="line">
            <a:avLst/>
          </a:prstGeom>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pic>
        <p:nvPicPr>
          <p:cNvPr id="2048" name="mathbf_x.pdf" descr="mathbf_x.pdf"/>
          <p:cNvPicPr>
            <a:picLocks noChangeAspect="1"/>
          </p:cNvPicPr>
          <p:nvPr/>
        </p:nvPicPr>
        <p:blipFill>
          <a:blip r:embed="rId4">
            <a:extLst/>
          </a:blip>
          <a:stretch>
            <a:fillRect/>
          </a:stretch>
        </p:blipFill>
        <p:spPr>
          <a:xfrm>
            <a:off x="1061869" y="7191822"/>
            <a:ext cx="443753" cy="342901"/>
          </a:xfrm>
          <a:prstGeom prst="rect">
            <a:avLst/>
          </a:prstGeom>
          <a:ln w="12700">
            <a:miter lim="400000"/>
          </a:ln>
        </p:spPr>
      </p:pic>
      <p:sp>
        <p:nvSpPr>
          <p:cNvPr id="2049" name="Line"/>
          <p:cNvSpPr/>
          <p:nvPr/>
        </p:nvSpPr>
        <p:spPr>
          <a:xfrm flipV="1">
            <a:off x="1631278" y="4975145"/>
            <a:ext cx="1" cy="4597943"/>
          </a:xfrm>
          <a:prstGeom prst="line">
            <a:avLst/>
          </a:prstGeom>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2050" name="Circle"/>
          <p:cNvSpPr/>
          <p:nvPr/>
        </p:nvSpPr>
        <p:spPr>
          <a:xfrm>
            <a:off x="1820434" y="10356286"/>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pic>
        <p:nvPicPr>
          <p:cNvPr id="2051" name="1.pdf" descr="1.pdf"/>
          <p:cNvPicPr>
            <a:picLocks noChangeAspect="1"/>
          </p:cNvPicPr>
          <p:nvPr/>
        </p:nvPicPr>
        <p:blipFill>
          <a:blip r:embed="rId5">
            <a:extLst/>
          </a:blip>
          <a:stretch>
            <a:fillRect/>
          </a:stretch>
        </p:blipFill>
        <p:spPr>
          <a:xfrm>
            <a:off x="1324337" y="10322024"/>
            <a:ext cx="256096" cy="533531"/>
          </a:xfrm>
          <a:prstGeom prst="rect">
            <a:avLst/>
          </a:prstGeom>
          <a:ln w="12700">
            <a:miter lim="400000"/>
          </a:ln>
        </p:spPr>
      </p:pic>
      <p:grpSp>
        <p:nvGrpSpPr>
          <p:cNvPr id="2058" name="Group"/>
          <p:cNvGrpSpPr/>
          <p:nvPr/>
        </p:nvGrpSpPr>
        <p:grpSpPr>
          <a:xfrm>
            <a:off x="10652471" y="5043792"/>
            <a:ext cx="10326878" cy="3109068"/>
            <a:chOff x="0" y="452437"/>
            <a:chExt cx="10326876" cy="3109066"/>
          </a:xfrm>
        </p:grpSpPr>
        <p:grpSp>
          <p:nvGrpSpPr>
            <p:cNvPr id="2054" name="Group"/>
            <p:cNvGrpSpPr/>
            <p:nvPr/>
          </p:nvGrpSpPr>
          <p:grpSpPr>
            <a:xfrm>
              <a:off x="5418174" y="452437"/>
              <a:ext cx="4908703" cy="2324481"/>
              <a:chOff x="928149" y="452437"/>
              <a:chExt cx="4908702" cy="2324479"/>
            </a:xfrm>
          </p:grpSpPr>
          <p:sp>
            <p:nvSpPr>
              <p:cNvPr id="2052" name="Max pooling"/>
              <p:cNvSpPr/>
              <p:nvPr/>
            </p:nvSpPr>
            <p:spPr>
              <a:xfrm>
                <a:off x="1929767" y="452437"/>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sz="5000">
                    <a:latin typeface="Helvetica"/>
                    <a:ea typeface="Helvetica"/>
                    <a:cs typeface="Helvetica"/>
                    <a:sym typeface="Helvetica"/>
                  </a:defRPr>
                </a:lvl1pPr>
              </a:lstStyle>
              <a:p>
                <a:pPr/>
                <a:r>
                  <a:t>Max pooling</a:t>
                </a:r>
              </a:p>
            </p:txBody>
          </p:sp>
          <p:pic>
            <p:nvPicPr>
              <p:cNvPr id="2053" name="y_j_=_max_j_in_m.pdf" descr="y_j_=_max_j_in_m.pdf"/>
              <p:cNvPicPr>
                <a:picLocks noChangeAspect="1"/>
              </p:cNvPicPr>
              <p:nvPr/>
            </p:nvPicPr>
            <p:blipFill>
              <a:blip r:embed="rId6">
                <a:extLst/>
              </a:blip>
              <a:stretch>
                <a:fillRect/>
              </a:stretch>
            </p:blipFill>
            <p:spPr>
              <a:xfrm>
                <a:off x="928149" y="1469459"/>
                <a:ext cx="4908704" cy="1307459"/>
              </a:xfrm>
              <a:prstGeom prst="rect">
                <a:avLst/>
              </a:prstGeom>
              <a:ln w="12700" cap="flat">
                <a:noFill/>
                <a:miter lim="400000"/>
              </a:ln>
              <a:effectLst/>
            </p:spPr>
          </p:pic>
        </p:grpSp>
        <p:grpSp>
          <p:nvGrpSpPr>
            <p:cNvPr id="2057" name="Group"/>
            <p:cNvGrpSpPr/>
            <p:nvPr/>
          </p:nvGrpSpPr>
          <p:grpSpPr>
            <a:xfrm>
              <a:off x="0" y="2459252"/>
              <a:ext cx="1084636" cy="1102253"/>
              <a:chOff x="0" y="0"/>
              <a:chExt cx="1084635" cy="1102251"/>
            </a:xfrm>
          </p:grpSpPr>
          <p:sp>
            <p:nvSpPr>
              <p:cNvPr id="2055" name="Group"/>
              <p:cNvSpPr/>
              <p:nvPr/>
            </p:nvSpPr>
            <p:spPr>
              <a:xfrm>
                <a:off x="0" y="0"/>
                <a:ext cx="1084636" cy="1102252"/>
              </a:xfrm>
              <a:prstGeom prst="rect">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pic>
            <p:nvPicPr>
              <p:cNvPr id="2056" name="max.pdf" descr="max.pdf"/>
              <p:cNvPicPr>
                <a:picLocks noChangeAspect="1"/>
              </p:cNvPicPr>
              <p:nvPr/>
            </p:nvPicPr>
            <p:blipFill>
              <a:blip r:embed="rId7">
                <a:extLst/>
              </a:blip>
              <a:stretch>
                <a:fillRect/>
              </a:stretch>
            </p:blipFill>
            <p:spPr>
              <a:xfrm>
                <a:off x="123217" y="443176"/>
                <a:ext cx="838201" cy="215901"/>
              </a:xfrm>
              <a:prstGeom prst="rect">
                <a:avLst/>
              </a:prstGeom>
              <a:ln w="12700" cap="flat">
                <a:noFill/>
                <a:miter lim="400000"/>
              </a:ln>
              <a:effectLst/>
            </p:spPr>
          </p:pic>
        </p:grpSp>
      </p:grpSp>
      <p:grpSp>
        <p:nvGrpSpPr>
          <p:cNvPr id="2061" name="Group"/>
          <p:cNvGrpSpPr/>
          <p:nvPr/>
        </p:nvGrpSpPr>
        <p:grpSpPr>
          <a:xfrm>
            <a:off x="3645527" y="6974082"/>
            <a:ext cx="1084636" cy="1102252"/>
            <a:chOff x="0" y="0"/>
            <a:chExt cx="1084635" cy="1102251"/>
          </a:xfrm>
        </p:grpSpPr>
        <p:sp>
          <p:nvSpPr>
            <p:cNvPr id="2059" name="Rectangle"/>
            <p:cNvSpPr/>
            <p:nvPr/>
          </p:nvSpPr>
          <p:spPr>
            <a:xfrm>
              <a:off x="0" y="0"/>
              <a:ext cx="1084636" cy="1102252"/>
            </a:xfrm>
            <a:prstGeom prst="rect">
              <a:avLst/>
            </a:prstGeom>
            <a:solidFill>
              <a:schemeClr val="accent1">
                <a:lumOff val="16847"/>
              </a:schemeClr>
            </a:solidFill>
            <a:ln w="381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pic>
          <p:nvPicPr>
            <p:cNvPr id="2060" name="mathbf_w.pdf" descr="mathbf_w.pdf"/>
            <p:cNvPicPr>
              <a:picLocks noChangeAspect="1"/>
            </p:cNvPicPr>
            <p:nvPr/>
          </p:nvPicPr>
          <p:blipFill>
            <a:blip r:embed="rId8">
              <a:extLst/>
            </a:blip>
            <a:stretch>
              <a:fillRect/>
            </a:stretch>
          </p:blipFill>
          <p:spPr>
            <a:xfrm>
              <a:off x="249844" y="417776"/>
              <a:ext cx="584948" cy="342901"/>
            </a:xfrm>
            <a:prstGeom prst="rect">
              <a:avLst/>
            </a:prstGeom>
            <a:ln w="12700" cap="flat">
              <a:noFill/>
              <a:miter lim="400000"/>
            </a:ln>
            <a:effectLst/>
          </p:spPr>
        </p:pic>
      </p:grpSp>
      <p:grpSp>
        <p:nvGrpSpPr>
          <p:cNvPr id="2064" name="Group"/>
          <p:cNvGrpSpPr/>
          <p:nvPr/>
        </p:nvGrpSpPr>
        <p:grpSpPr>
          <a:xfrm>
            <a:off x="4603553" y="9413106"/>
            <a:ext cx="530173" cy="855434"/>
            <a:chOff x="0" y="0"/>
            <a:chExt cx="530171" cy="855432"/>
          </a:xfrm>
        </p:grpSpPr>
        <p:sp>
          <p:nvSpPr>
            <p:cNvPr id="2062" name="Rectangle"/>
            <p:cNvSpPr/>
            <p:nvPr/>
          </p:nvSpPr>
          <p:spPr>
            <a:xfrm>
              <a:off x="0" y="0"/>
              <a:ext cx="530172" cy="855433"/>
            </a:xfrm>
            <a:prstGeom prst="rect">
              <a:avLst/>
            </a:prstGeom>
            <a:solidFill>
              <a:schemeClr val="accent1">
                <a:lumOff val="16847"/>
              </a:schemeClr>
            </a:solidFill>
            <a:ln w="381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pic>
          <p:nvPicPr>
            <p:cNvPr id="2063" name="b.pdf" descr="b.pdf"/>
            <p:cNvPicPr>
              <a:picLocks noChangeAspect="1"/>
            </p:cNvPicPr>
            <p:nvPr/>
          </p:nvPicPr>
          <p:blipFill>
            <a:blip r:embed="rId9">
              <a:extLst/>
            </a:blip>
            <a:stretch>
              <a:fillRect/>
            </a:stretch>
          </p:blipFill>
          <p:spPr>
            <a:xfrm>
              <a:off x="132076" y="157113"/>
              <a:ext cx="291420" cy="541206"/>
            </a:xfrm>
            <a:prstGeom prst="rect">
              <a:avLst/>
            </a:prstGeom>
            <a:ln w="12700" cap="flat">
              <a:noFill/>
              <a:miter lim="400000"/>
            </a:ln>
            <a:effectLst/>
          </p:spPr>
        </p:pic>
      </p:grpSp>
      <p:pic>
        <p:nvPicPr>
          <p:cNvPr id="2065" name="mathbf_z.pdf" descr="mathbf_z.pdf"/>
          <p:cNvPicPr>
            <a:picLocks noChangeAspect="1"/>
          </p:cNvPicPr>
          <p:nvPr/>
        </p:nvPicPr>
        <p:blipFill>
          <a:blip r:embed="rId10">
            <a:extLst/>
          </a:blip>
          <a:stretch>
            <a:fillRect/>
          </a:stretch>
        </p:blipFill>
        <p:spPr>
          <a:xfrm>
            <a:off x="7676304" y="10034240"/>
            <a:ext cx="334609" cy="355522"/>
          </a:xfrm>
          <a:prstGeom prst="rect">
            <a:avLst/>
          </a:prstGeom>
          <a:ln w="12700">
            <a:miter lim="400000"/>
          </a:ln>
        </p:spPr>
      </p:pic>
      <p:pic>
        <p:nvPicPr>
          <p:cNvPr id="2066" name="mathbf_h.pdf" descr="mathbf_h.pdf"/>
          <p:cNvPicPr>
            <a:picLocks noChangeAspect="1"/>
          </p:cNvPicPr>
          <p:nvPr/>
        </p:nvPicPr>
        <p:blipFill>
          <a:blip r:embed="rId11">
            <a:extLst/>
          </a:blip>
          <a:stretch>
            <a:fillRect/>
          </a:stretch>
        </p:blipFill>
        <p:spPr>
          <a:xfrm>
            <a:off x="8561870" y="9889459"/>
            <a:ext cx="406355" cy="50310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0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38" grpId="1"/>
      <p:bldP build="whole" bldLvl="1" animBg="1" rev="0" advAuto="0" spid="2058" grpId="2"/>
    </p:bldLst>
  </p:timing>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0" name="Line"/>
          <p:cNvSpPr/>
          <p:nvPr/>
        </p:nvSpPr>
        <p:spPr>
          <a:xfrm>
            <a:off x="2161516" y="6961869"/>
            <a:ext cx="5666985" cy="654673"/>
          </a:xfrm>
          <a:prstGeom prst="line">
            <a:avLst/>
          </a:prstGeom>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071" name="Line"/>
          <p:cNvSpPr/>
          <p:nvPr/>
        </p:nvSpPr>
        <p:spPr>
          <a:xfrm>
            <a:off x="2158454" y="7590888"/>
            <a:ext cx="5649108" cy="21692"/>
          </a:xfrm>
          <a:prstGeom prst="line">
            <a:avLst/>
          </a:prstGeom>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072" name="Line"/>
          <p:cNvSpPr/>
          <p:nvPr/>
        </p:nvSpPr>
        <p:spPr>
          <a:xfrm flipV="1">
            <a:off x="2158004" y="7596502"/>
            <a:ext cx="5626953" cy="618407"/>
          </a:xfrm>
          <a:prstGeom prst="line">
            <a:avLst/>
          </a:prstGeom>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073" name="Pooling"/>
          <p:cNvSpPr txBox="1"/>
          <p:nvPr/>
        </p:nvSpPr>
        <p:spPr>
          <a:xfrm>
            <a:off x="10632249" y="261371"/>
            <a:ext cx="3119502" cy="1209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7000">
                <a:latin typeface="Helvetica Light"/>
                <a:ea typeface="Helvetica Light"/>
                <a:cs typeface="Helvetica Light"/>
                <a:sym typeface="Helvetica Light"/>
              </a:defRPr>
            </a:lvl1pPr>
          </a:lstStyle>
          <a:p>
            <a:pPr/>
            <a:r>
              <a:t>Pooling</a:t>
            </a:r>
          </a:p>
        </p:txBody>
      </p:sp>
      <p:sp>
        <p:nvSpPr>
          <p:cNvPr id="2074" name="Line"/>
          <p:cNvSpPr/>
          <p:nvPr/>
        </p:nvSpPr>
        <p:spPr>
          <a:xfrm>
            <a:off x="7603852" y="7594820"/>
            <a:ext cx="1107283" cy="1"/>
          </a:xfrm>
          <a:prstGeom prst="line">
            <a:avLst/>
          </a:prstGeom>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075" name="Line"/>
          <p:cNvSpPr/>
          <p:nvPr/>
        </p:nvSpPr>
        <p:spPr>
          <a:xfrm>
            <a:off x="7782446" y="8231840"/>
            <a:ext cx="1107282" cy="1"/>
          </a:xfrm>
          <a:prstGeom prst="line">
            <a:avLst/>
          </a:prstGeom>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076" name="Line"/>
          <p:cNvSpPr/>
          <p:nvPr/>
        </p:nvSpPr>
        <p:spPr>
          <a:xfrm>
            <a:off x="7782446" y="8854565"/>
            <a:ext cx="1107282" cy="1"/>
          </a:xfrm>
          <a:prstGeom prst="line">
            <a:avLst/>
          </a:prstGeom>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077" name="Line"/>
          <p:cNvSpPr/>
          <p:nvPr/>
        </p:nvSpPr>
        <p:spPr>
          <a:xfrm>
            <a:off x="7782446" y="9512110"/>
            <a:ext cx="1107282" cy="1"/>
          </a:xfrm>
          <a:prstGeom prst="line">
            <a:avLst/>
          </a:prstGeom>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078" name="Line"/>
          <p:cNvSpPr/>
          <p:nvPr/>
        </p:nvSpPr>
        <p:spPr>
          <a:xfrm>
            <a:off x="7782446" y="6959555"/>
            <a:ext cx="1107282" cy="1"/>
          </a:xfrm>
          <a:prstGeom prst="line">
            <a:avLst/>
          </a:prstGeom>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079" name="Line"/>
          <p:cNvSpPr/>
          <p:nvPr/>
        </p:nvSpPr>
        <p:spPr>
          <a:xfrm>
            <a:off x="7782446" y="6361141"/>
            <a:ext cx="1107282" cy="1"/>
          </a:xfrm>
          <a:prstGeom prst="line">
            <a:avLst/>
          </a:prstGeom>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080" name="Line"/>
          <p:cNvSpPr/>
          <p:nvPr/>
        </p:nvSpPr>
        <p:spPr>
          <a:xfrm>
            <a:off x="7782446" y="5727177"/>
            <a:ext cx="1107282" cy="1"/>
          </a:xfrm>
          <a:prstGeom prst="line">
            <a:avLst/>
          </a:prstGeom>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081" name="Line"/>
          <p:cNvSpPr/>
          <p:nvPr/>
        </p:nvSpPr>
        <p:spPr>
          <a:xfrm>
            <a:off x="7782446" y="5107292"/>
            <a:ext cx="1107282" cy="1"/>
          </a:xfrm>
          <a:prstGeom prst="line">
            <a:avLst/>
          </a:prstGeom>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082" name="Circle"/>
          <p:cNvSpPr/>
          <p:nvPr/>
        </p:nvSpPr>
        <p:spPr>
          <a:xfrm>
            <a:off x="1913017" y="4826831"/>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083" name="Circle"/>
          <p:cNvSpPr/>
          <p:nvPr/>
        </p:nvSpPr>
        <p:spPr>
          <a:xfrm>
            <a:off x="1912229" y="5456532"/>
            <a:ext cx="465007" cy="465007"/>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084" name="Circle"/>
          <p:cNvSpPr/>
          <p:nvPr/>
        </p:nvSpPr>
        <p:spPr>
          <a:xfrm>
            <a:off x="1912229" y="6086234"/>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085" name="Circle"/>
          <p:cNvSpPr/>
          <p:nvPr/>
        </p:nvSpPr>
        <p:spPr>
          <a:xfrm>
            <a:off x="1912229" y="6715935"/>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086" name="Circle"/>
          <p:cNvSpPr/>
          <p:nvPr/>
        </p:nvSpPr>
        <p:spPr>
          <a:xfrm>
            <a:off x="1912229" y="7345638"/>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087" name="Circle"/>
          <p:cNvSpPr/>
          <p:nvPr/>
        </p:nvSpPr>
        <p:spPr>
          <a:xfrm>
            <a:off x="1912229" y="7975339"/>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088" name="Circle"/>
          <p:cNvSpPr/>
          <p:nvPr/>
        </p:nvSpPr>
        <p:spPr>
          <a:xfrm>
            <a:off x="1912229" y="8605041"/>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089" name="Circle"/>
          <p:cNvSpPr/>
          <p:nvPr/>
        </p:nvSpPr>
        <p:spPr>
          <a:xfrm>
            <a:off x="1912229" y="9234742"/>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090" name="Circle"/>
          <p:cNvSpPr/>
          <p:nvPr/>
        </p:nvSpPr>
        <p:spPr>
          <a:xfrm>
            <a:off x="7569822" y="4830764"/>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091" name="Circle"/>
          <p:cNvSpPr/>
          <p:nvPr/>
        </p:nvSpPr>
        <p:spPr>
          <a:xfrm>
            <a:off x="7569034" y="5460465"/>
            <a:ext cx="465006" cy="465007"/>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092" name="Circle"/>
          <p:cNvSpPr/>
          <p:nvPr/>
        </p:nvSpPr>
        <p:spPr>
          <a:xfrm>
            <a:off x="7569034" y="6090167"/>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093" name="Circle"/>
          <p:cNvSpPr/>
          <p:nvPr/>
        </p:nvSpPr>
        <p:spPr>
          <a:xfrm>
            <a:off x="7569034" y="6719868"/>
            <a:ext cx="465006" cy="465007"/>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094" name="Circle"/>
          <p:cNvSpPr/>
          <p:nvPr/>
        </p:nvSpPr>
        <p:spPr>
          <a:xfrm>
            <a:off x="7569034" y="7349570"/>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095" name="Circle"/>
          <p:cNvSpPr/>
          <p:nvPr/>
        </p:nvSpPr>
        <p:spPr>
          <a:xfrm>
            <a:off x="7569034" y="7979272"/>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096" name="Circle"/>
          <p:cNvSpPr/>
          <p:nvPr/>
        </p:nvSpPr>
        <p:spPr>
          <a:xfrm>
            <a:off x="7569034" y="8608973"/>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097" name="Circle"/>
          <p:cNvSpPr/>
          <p:nvPr/>
        </p:nvSpPr>
        <p:spPr>
          <a:xfrm>
            <a:off x="7569034" y="9238675"/>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098" name="Filter"/>
          <p:cNvSpPr txBox="1"/>
          <p:nvPr/>
        </p:nvSpPr>
        <p:spPr>
          <a:xfrm>
            <a:off x="4140989" y="3267551"/>
            <a:ext cx="1708039"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i="1" sz="5000">
                <a:latin typeface="Helvetica"/>
                <a:ea typeface="Helvetica"/>
                <a:cs typeface="Helvetica"/>
                <a:sym typeface="Helvetica"/>
              </a:defRPr>
            </a:lvl1pPr>
          </a:lstStyle>
          <a:p>
            <a:pPr/>
            <a:r>
              <a:t>Filter</a:t>
            </a:r>
          </a:p>
        </p:txBody>
      </p:sp>
      <p:grpSp>
        <p:nvGrpSpPr>
          <p:cNvPr id="2112" name="Group"/>
          <p:cNvGrpSpPr/>
          <p:nvPr/>
        </p:nvGrpSpPr>
        <p:grpSpPr>
          <a:xfrm>
            <a:off x="8740437" y="3719989"/>
            <a:ext cx="4908704" cy="6819765"/>
            <a:chOff x="0" y="452437"/>
            <a:chExt cx="4908702" cy="6819764"/>
          </a:xfrm>
        </p:grpSpPr>
        <p:sp>
          <p:nvSpPr>
            <p:cNvPr id="2099" name="Line"/>
            <p:cNvSpPr/>
            <p:nvPr/>
          </p:nvSpPr>
          <p:spPr>
            <a:xfrm>
              <a:off x="2891" y="3711211"/>
              <a:ext cx="4727765" cy="609703"/>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sp>
          <p:nvSpPr>
            <p:cNvPr id="2100" name="Line"/>
            <p:cNvSpPr/>
            <p:nvPr/>
          </p:nvSpPr>
          <p:spPr>
            <a:xfrm>
              <a:off x="29266" y="4292791"/>
              <a:ext cx="4669290" cy="25210"/>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sp>
          <p:nvSpPr>
            <p:cNvPr id="2101" name="Line"/>
            <p:cNvSpPr/>
            <p:nvPr/>
          </p:nvSpPr>
          <p:spPr>
            <a:xfrm flipV="1">
              <a:off x="0" y="4347363"/>
              <a:ext cx="4610481" cy="600871"/>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sp>
          <p:nvSpPr>
            <p:cNvPr id="2102" name="Circle"/>
            <p:cNvSpPr/>
            <p:nvPr/>
          </p:nvSpPr>
          <p:spPr>
            <a:xfrm>
              <a:off x="4443696" y="1574348"/>
              <a:ext cx="465007" cy="465006"/>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sp>
          <p:nvSpPr>
            <p:cNvPr id="2103" name="Circle"/>
            <p:cNvSpPr/>
            <p:nvPr/>
          </p:nvSpPr>
          <p:spPr>
            <a:xfrm>
              <a:off x="4442909" y="2204049"/>
              <a:ext cx="465006" cy="465007"/>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sp>
          <p:nvSpPr>
            <p:cNvPr id="2104" name="Circle"/>
            <p:cNvSpPr/>
            <p:nvPr/>
          </p:nvSpPr>
          <p:spPr>
            <a:xfrm>
              <a:off x="4442909" y="2833751"/>
              <a:ext cx="465006" cy="465006"/>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sp>
          <p:nvSpPr>
            <p:cNvPr id="2105" name="Circle"/>
            <p:cNvSpPr/>
            <p:nvPr/>
          </p:nvSpPr>
          <p:spPr>
            <a:xfrm>
              <a:off x="4442909" y="3463452"/>
              <a:ext cx="465006" cy="465007"/>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sp>
          <p:nvSpPr>
            <p:cNvPr id="2106" name="Circle"/>
            <p:cNvSpPr/>
            <p:nvPr/>
          </p:nvSpPr>
          <p:spPr>
            <a:xfrm>
              <a:off x="4442909" y="4093155"/>
              <a:ext cx="465006" cy="465006"/>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sp>
          <p:nvSpPr>
            <p:cNvPr id="2107" name="Circle"/>
            <p:cNvSpPr/>
            <p:nvPr/>
          </p:nvSpPr>
          <p:spPr>
            <a:xfrm>
              <a:off x="4442909" y="4722856"/>
              <a:ext cx="465006" cy="465006"/>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sp>
          <p:nvSpPr>
            <p:cNvPr id="2108" name="Circle"/>
            <p:cNvSpPr/>
            <p:nvPr/>
          </p:nvSpPr>
          <p:spPr>
            <a:xfrm>
              <a:off x="4442909" y="5352557"/>
              <a:ext cx="465006" cy="465006"/>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sp>
          <p:nvSpPr>
            <p:cNvPr id="2109" name="Circle"/>
            <p:cNvSpPr/>
            <p:nvPr/>
          </p:nvSpPr>
          <p:spPr>
            <a:xfrm>
              <a:off x="4442909" y="5982259"/>
              <a:ext cx="465006" cy="465006"/>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sp>
          <p:nvSpPr>
            <p:cNvPr id="2110" name="Pool"/>
            <p:cNvSpPr/>
            <p:nvPr/>
          </p:nvSpPr>
          <p:spPr>
            <a:xfrm>
              <a:off x="2350403" y="452437"/>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i="1" sz="5000">
                  <a:latin typeface="Helvetica"/>
                  <a:ea typeface="Helvetica"/>
                  <a:cs typeface="Helvetica"/>
                  <a:sym typeface="Helvetica"/>
                </a:defRPr>
              </a:lvl1pPr>
            </a:lstStyle>
            <a:p>
              <a:pPr/>
              <a:r>
                <a:t>Pool</a:t>
              </a:r>
            </a:p>
          </p:txBody>
        </p:sp>
        <p:pic>
          <p:nvPicPr>
            <p:cNvPr id="2111" name="mathbf_y.pdf" descr="mathbf_y.pdf"/>
            <p:cNvPicPr>
              <a:picLocks noChangeAspect="1"/>
            </p:cNvPicPr>
            <p:nvPr/>
          </p:nvPicPr>
          <p:blipFill>
            <a:blip r:embed="rId3">
              <a:extLst/>
            </a:blip>
            <a:stretch>
              <a:fillRect/>
            </a:stretch>
          </p:blipFill>
          <p:spPr>
            <a:xfrm>
              <a:off x="4450113" y="6769096"/>
              <a:ext cx="440218" cy="503107"/>
            </a:xfrm>
            <a:prstGeom prst="rect">
              <a:avLst/>
            </a:prstGeom>
            <a:ln w="12700" cap="flat">
              <a:noFill/>
              <a:miter lim="400000"/>
            </a:ln>
            <a:effectLst/>
          </p:spPr>
        </p:pic>
      </p:grpSp>
      <p:sp>
        <p:nvSpPr>
          <p:cNvPr id="2113" name="Circle"/>
          <p:cNvSpPr/>
          <p:nvPr/>
        </p:nvSpPr>
        <p:spPr>
          <a:xfrm>
            <a:off x="8532545" y="4830764"/>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114" name="Circle"/>
          <p:cNvSpPr/>
          <p:nvPr/>
        </p:nvSpPr>
        <p:spPr>
          <a:xfrm>
            <a:off x="8531756" y="5460465"/>
            <a:ext cx="465006" cy="465007"/>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115" name="Circle"/>
          <p:cNvSpPr/>
          <p:nvPr/>
        </p:nvSpPr>
        <p:spPr>
          <a:xfrm>
            <a:off x="8531756" y="6090167"/>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116" name="Circle"/>
          <p:cNvSpPr/>
          <p:nvPr/>
        </p:nvSpPr>
        <p:spPr>
          <a:xfrm>
            <a:off x="8531756" y="6719868"/>
            <a:ext cx="465006" cy="465007"/>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117" name="Circle"/>
          <p:cNvSpPr/>
          <p:nvPr/>
        </p:nvSpPr>
        <p:spPr>
          <a:xfrm>
            <a:off x="8531756" y="7349570"/>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118" name="Circle"/>
          <p:cNvSpPr/>
          <p:nvPr/>
        </p:nvSpPr>
        <p:spPr>
          <a:xfrm>
            <a:off x="8531756" y="7979272"/>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119" name="Circle"/>
          <p:cNvSpPr/>
          <p:nvPr/>
        </p:nvSpPr>
        <p:spPr>
          <a:xfrm>
            <a:off x="8531756" y="8608973"/>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120" name="Circle"/>
          <p:cNvSpPr/>
          <p:nvPr/>
        </p:nvSpPr>
        <p:spPr>
          <a:xfrm>
            <a:off x="8531756" y="9238675"/>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2121" name="Line"/>
          <p:cNvSpPr/>
          <p:nvPr/>
        </p:nvSpPr>
        <p:spPr>
          <a:xfrm flipV="1">
            <a:off x="2226921" y="7646959"/>
            <a:ext cx="5352586" cy="2894212"/>
          </a:xfrm>
          <a:prstGeom prst="line">
            <a:avLst/>
          </a:prstGeom>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pic>
        <p:nvPicPr>
          <p:cNvPr id="2122" name="mathbf_x.pdf" descr="mathbf_x.pdf"/>
          <p:cNvPicPr>
            <a:picLocks noChangeAspect="1"/>
          </p:cNvPicPr>
          <p:nvPr/>
        </p:nvPicPr>
        <p:blipFill>
          <a:blip r:embed="rId4">
            <a:extLst/>
          </a:blip>
          <a:stretch>
            <a:fillRect/>
          </a:stretch>
        </p:blipFill>
        <p:spPr>
          <a:xfrm>
            <a:off x="1061869" y="7191822"/>
            <a:ext cx="443753" cy="342901"/>
          </a:xfrm>
          <a:prstGeom prst="rect">
            <a:avLst/>
          </a:prstGeom>
          <a:ln w="12700">
            <a:miter lim="400000"/>
          </a:ln>
        </p:spPr>
      </p:pic>
      <p:sp>
        <p:nvSpPr>
          <p:cNvPr id="2123" name="Line"/>
          <p:cNvSpPr/>
          <p:nvPr/>
        </p:nvSpPr>
        <p:spPr>
          <a:xfrm flipV="1">
            <a:off x="1631278" y="4975145"/>
            <a:ext cx="1" cy="4597943"/>
          </a:xfrm>
          <a:prstGeom prst="line">
            <a:avLst/>
          </a:prstGeom>
          <a:ln w="254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2124" name="Circle"/>
          <p:cNvSpPr/>
          <p:nvPr/>
        </p:nvSpPr>
        <p:spPr>
          <a:xfrm>
            <a:off x="1820434" y="10356286"/>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pic>
        <p:nvPicPr>
          <p:cNvPr id="2125" name="1.pdf" descr="1.pdf"/>
          <p:cNvPicPr>
            <a:picLocks noChangeAspect="1"/>
          </p:cNvPicPr>
          <p:nvPr/>
        </p:nvPicPr>
        <p:blipFill>
          <a:blip r:embed="rId5">
            <a:extLst/>
          </a:blip>
          <a:stretch>
            <a:fillRect/>
          </a:stretch>
        </p:blipFill>
        <p:spPr>
          <a:xfrm>
            <a:off x="1324337" y="10322024"/>
            <a:ext cx="256096" cy="533531"/>
          </a:xfrm>
          <a:prstGeom prst="rect">
            <a:avLst/>
          </a:prstGeom>
          <a:ln w="12700">
            <a:miter lim="400000"/>
          </a:ln>
        </p:spPr>
      </p:pic>
      <p:grpSp>
        <p:nvGrpSpPr>
          <p:cNvPr id="2132" name="Group"/>
          <p:cNvGrpSpPr/>
          <p:nvPr/>
        </p:nvGrpSpPr>
        <p:grpSpPr>
          <a:xfrm>
            <a:off x="10652471" y="5043792"/>
            <a:ext cx="10326877" cy="3109068"/>
            <a:chOff x="0" y="452437"/>
            <a:chExt cx="10326876" cy="3109066"/>
          </a:xfrm>
        </p:grpSpPr>
        <p:grpSp>
          <p:nvGrpSpPr>
            <p:cNvPr id="2128" name="Group"/>
            <p:cNvGrpSpPr/>
            <p:nvPr/>
          </p:nvGrpSpPr>
          <p:grpSpPr>
            <a:xfrm>
              <a:off x="5418173" y="452437"/>
              <a:ext cx="4908704" cy="2324481"/>
              <a:chOff x="928149" y="452437"/>
              <a:chExt cx="4908702" cy="2324479"/>
            </a:xfrm>
          </p:grpSpPr>
          <p:sp>
            <p:nvSpPr>
              <p:cNvPr id="2126" name="Max pooling"/>
              <p:cNvSpPr/>
              <p:nvPr/>
            </p:nvSpPr>
            <p:spPr>
              <a:xfrm>
                <a:off x="1929767" y="452437"/>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sz="5000">
                    <a:latin typeface="Helvetica"/>
                    <a:ea typeface="Helvetica"/>
                    <a:cs typeface="Helvetica"/>
                    <a:sym typeface="Helvetica"/>
                  </a:defRPr>
                </a:lvl1pPr>
              </a:lstStyle>
              <a:p>
                <a:pPr/>
                <a:r>
                  <a:t>Max pooling</a:t>
                </a:r>
              </a:p>
            </p:txBody>
          </p:sp>
          <p:pic>
            <p:nvPicPr>
              <p:cNvPr id="2127" name="y_j_=_max_j_in_m.pdf" descr="y_j_=_max_j_in_m.pdf"/>
              <p:cNvPicPr>
                <a:picLocks noChangeAspect="1"/>
              </p:cNvPicPr>
              <p:nvPr/>
            </p:nvPicPr>
            <p:blipFill>
              <a:blip r:embed="rId6">
                <a:extLst/>
              </a:blip>
              <a:stretch>
                <a:fillRect/>
              </a:stretch>
            </p:blipFill>
            <p:spPr>
              <a:xfrm>
                <a:off x="928149" y="1469459"/>
                <a:ext cx="4908703" cy="1307459"/>
              </a:xfrm>
              <a:prstGeom prst="rect">
                <a:avLst/>
              </a:prstGeom>
              <a:ln w="12700" cap="flat">
                <a:noFill/>
                <a:miter lim="400000"/>
              </a:ln>
              <a:effectLst/>
            </p:spPr>
          </p:pic>
        </p:grpSp>
        <p:grpSp>
          <p:nvGrpSpPr>
            <p:cNvPr id="2131" name="Group"/>
            <p:cNvGrpSpPr/>
            <p:nvPr/>
          </p:nvGrpSpPr>
          <p:grpSpPr>
            <a:xfrm>
              <a:off x="0" y="2459252"/>
              <a:ext cx="1084636" cy="1102253"/>
              <a:chOff x="0" y="0"/>
              <a:chExt cx="1084635" cy="1102251"/>
            </a:xfrm>
          </p:grpSpPr>
          <p:sp>
            <p:nvSpPr>
              <p:cNvPr id="2129" name="Group"/>
              <p:cNvSpPr/>
              <p:nvPr/>
            </p:nvSpPr>
            <p:spPr>
              <a:xfrm>
                <a:off x="0" y="0"/>
                <a:ext cx="1084636" cy="1102252"/>
              </a:xfrm>
              <a:prstGeom prst="rect">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pic>
            <p:nvPicPr>
              <p:cNvPr id="2130" name="Sigma.pdf" descr="Sigma.pdf"/>
              <p:cNvPicPr>
                <a:picLocks noChangeAspect="1"/>
              </p:cNvPicPr>
              <p:nvPr/>
            </p:nvPicPr>
            <p:blipFill>
              <a:blip r:embed="rId7">
                <a:extLst/>
              </a:blip>
              <a:stretch>
                <a:fillRect/>
              </a:stretch>
            </p:blipFill>
            <p:spPr>
              <a:xfrm>
                <a:off x="271453" y="219734"/>
                <a:ext cx="541728" cy="615599"/>
              </a:xfrm>
              <a:prstGeom prst="rect">
                <a:avLst/>
              </a:prstGeom>
              <a:ln w="12700" cap="flat">
                <a:noFill/>
                <a:miter lim="400000"/>
              </a:ln>
              <a:effectLst/>
            </p:spPr>
          </p:pic>
        </p:grpSp>
      </p:grpSp>
      <p:grpSp>
        <p:nvGrpSpPr>
          <p:cNvPr id="2135" name="Group"/>
          <p:cNvGrpSpPr/>
          <p:nvPr/>
        </p:nvGrpSpPr>
        <p:grpSpPr>
          <a:xfrm>
            <a:off x="3645527" y="6974082"/>
            <a:ext cx="1084636" cy="1102252"/>
            <a:chOff x="0" y="0"/>
            <a:chExt cx="1084635" cy="1102251"/>
          </a:xfrm>
        </p:grpSpPr>
        <p:sp>
          <p:nvSpPr>
            <p:cNvPr id="2133" name="Rectangle"/>
            <p:cNvSpPr/>
            <p:nvPr/>
          </p:nvSpPr>
          <p:spPr>
            <a:xfrm>
              <a:off x="0" y="0"/>
              <a:ext cx="1084636" cy="1102252"/>
            </a:xfrm>
            <a:prstGeom prst="rect">
              <a:avLst/>
            </a:prstGeom>
            <a:solidFill>
              <a:schemeClr val="accent1">
                <a:lumOff val="16847"/>
              </a:schemeClr>
            </a:solidFill>
            <a:ln w="381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pic>
          <p:nvPicPr>
            <p:cNvPr id="2134" name="mathbf_w.pdf" descr="mathbf_w.pdf"/>
            <p:cNvPicPr>
              <a:picLocks noChangeAspect="1"/>
            </p:cNvPicPr>
            <p:nvPr/>
          </p:nvPicPr>
          <p:blipFill>
            <a:blip r:embed="rId8">
              <a:extLst/>
            </a:blip>
            <a:stretch>
              <a:fillRect/>
            </a:stretch>
          </p:blipFill>
          <p:spPr>
            <a:xfrm>
              <a:off x="249844" y="417776"/>
              <a:ext cx="584948" cy="342901"/>
            </a:xfrm>
            <a:prstGeom prst="rect">
              <a:avLst/>
            </a:prstGeom>
            <a:ln w="12700" cap="flat">
              <a:noFill/>
              <a:miter lim="400000"/>
            </a:ln>
            <a:effectLst/>
          </p:spPr>
        </p:pic>
      </p:grpSp>
      <p:grpSp>
        <p:nvGrpSpPr>
          <p:cNvPr id="2138" name="Group"/>
          <p:cNvGrpSpPr/>
          <p:nvPr/>
        </p:nvGrpSpPr>
        <p:grpSpPr>
          <a:xfrm>
            <a:off x="4603553" y="9413106"/>
            <a:ext cx="530173" cy="855434"/>
            <a:chOff x="0" y="0"/>
            <a:chExt cx="530171" cy="855432"/>
          </a:xfrm>
        </p:grpSpPr>
        <p:sp>
          <p:nvSpPr>
            <p:cNvPr id="2136" name="Rectangle"/>
            <p:cNvSpPr/>
            <p:nvPr/>
          </p:nvSpPr>
          <p:spPr>
            <a:xfrm>
              <a:off x="0" y="0"/>
              <a:ext cx="530172" cy="855433"/>
            </a:xfrm>
            <a:prstGeom prst="rect">
              <a:avLst/>
            </a:prstGeom>
            <a:solidFill>
              <a:schemeClr val="accent1">
                <a:lumOff val="16847"/>
              </a:schemeClr>
            </a:solidFill>
            <a:ln w="381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pic>
          <p:nvPicPr>
            <p:cNvPr id="2137" name="b.pdf" descr="b.pdf"/>
            <p:cNvPicPr>
              <a:picLocks noChangeAspect="1"/>
            </p:cNvPicPr>
            <p:nvPr/>
          </p:nvPicPr>
          <p:blipFill>
            <a:blip r:embed="rId9">
              <a:extLst/>
            </a:blip>
            <a:stretch>
              <a:fillRect/>
            </a:stretch>
          </p:blipFill>
          <p:spPr>
            <a:xfrm>
              <a:off x="132076" y="157113"/>
              <a:ext cx="291420" cy="541206"/>
            </a:xfrm>
            <a:prstGeom prst="rect">
              <a:avLst/>
            </a:prstGeom>
            <a:ln w="12700" cap="flat">
              <a:noFill/>
              <a:miter lim="400000"/>
            </a:ln>
            <a:effectLst/>
          </p:spPr>
        </p:pic>
      </p:grpSp>
      <p:pic>
        <p:nvPicPr>
          <p:cNvPr id="2139" name="mathbf_z.pdf" descr="mathbf_z.pdf"/>
          <p:cNvPicPr>
            <a:picLocks noChangeAspect="1"/>
          </p:cNvPicPr>
          <p:nvPr/>
        </p:nvPicPr>
        <p:blipFill>
          <a:blip r:embed="rId10">
            <a:extLst/>
          </a:blip>
          <a:stretch>
            <a:fillRect/>
          </a:stretch>
        </p:blipFill>
        <p:spPr>
          <a:xfrm>
            <a:off x="7676304" y="10034240"/>
            <a:ext cx="334609" cy="355522"/>
          </a:xfrm>
          <a:prstGeom prst="rect">
            <a:avLst/>
          </a:prstGeom>
          <a:ln w="12700">
            <a:miter lim="400000"/>
          </a:ln>
        </p:spPr>
      </p:pic>
      <p:pic>
        <p:nvPicPr>
          <p:cNvPr id="2140" name="mathbf_h.pdf" descr="mathbf_h.pdf"/>
          <p:cNvPicPr>
            <a:picLocks noChangeAspect="1"/>
          </p:cNvPicPr>
          <p:nvPr/>
        </p:nvPicPr>
        <p:blipFill>
          <a:blip r:embed="rId11">
            <a:extLst/>
          </a:blip>
          <a:stretch>
            <a:fillRect/>
          </a:stretch>
        </p:blipFill>
        <p:spPr>
          <a:xfrm>
            <a:off x="8561870" y="9889459"/>
            <a:ext cx="406355" cy="503106"/>
          </a:xfrm>
          <a:prstGeom prst="rect">
            <a:avLst/>
          </a:prstGeom>
          <a:ln w="12700">
            <a:miter lim="400000"/>
          </a:ln>
        </p:spPr>
      </p:pic>
      <p:grpSp>
        <p:nvGrpSpPr>
          <p:cNvPr id="2143" name="Group"/>
          <p:cNvGrpSpPr/>
          <p:nvPr/>
        </p:nvGrpSpPr>
        <p:grpSpPr>
          <a:xfrm>
            <a:off x="16001945" y="8746169"/>
            <a:ext cx="6362816" cy="3150525"/>
            <a:chOff x="859449" y="452437"/>
            <a:chExt cx="6362815" cy="3150523"/>
          </a:xfrm>
        </p:grpSpPr>
        <p:sp>
          <p:nvSpPr>
            <p:cNvPr id="2141" name="Mean pooling"/>
            <p:cNvSpPr/>
            <p:nvPr/>
          </p:nvSpPr>
          <p:spPr>
            <a:xfrm>
              <a:off x="2123709" y="452437"/>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sz="5000">
                  <a:latin typeface="Helvetica"/>
                  <a:ea typeface="Helvetica"/>
                  <a:cs typeface="Helvetica"/>
                  <a:sym typeface="Helvetica"/>
                </a:defRPr>
              </a:lvl1pPr>
            </a:lstStyle>
            <a:p>
              <a:pPr/>
              <a:r>
                <a:t>Mean pooling</a:t>
              </a:r>
            </a:p>
          </p:txBody>
        </p:sp>
        <p:pic>
          <p:nvPicPr>
            <p:cNvPr id="2142" name="y_j_=_frac_1_|_m.pdf" descr="y_j_=_frac_1_|_m.pdf"/>
            <p:cNvPicPr>
              <a:picLocks noChangeAspect="1"/>
            </p:cNvPicPr>
            <p:nvPr/>
          </p:nvPicPr>
          <p:blipFill>
            <a:blip r:embed="rId12">
              <a:extLst/>
            </a:blip>
            <a:stretch>
              <a:fillRect/>
            </a:stretch>
          </p:blipFill>
          <p:spPr>
            <a:xfrm>
              <a:off x="859449" y="1354616"/>
              <a:ext cx="6362817" cy="2248346"/>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7" name="Pooling — Why?"/>
          <p:cNvSpPr txBox="1"/>
          <p:nvPr/>
        </p:nvSpPr>
        <p:spPr>
          <a:xfrm>
            <a:off x="8853805" y="261371"/>
            <a:ext cx="6676391" cy="1209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7000">
                <a:latin typeface="Helvetica Light"/>
                <a:ea typeface="Helvetica Light"/>
                <a:cs typeface="Helvetica Light"/>
                <a:sym typeface="Helvetica Light"/>
              </a:defRPr>
            </a:lvl1pPr>
          </a:lstStyle>
          <a:p>
            <a:pPr/>
            <a:r>
              <a:t>Pooling — Why?</a:t>
            </a:r>
          </a:p>
        </p:txBody>
      </p:sp>
      <p:sp>
        <p:nvSpPr>
          <p:cNvPr id="2148" name="Pooling across spatial locations achieves stability w.r.t. small translations:"/>
          <p:cNvSpPr txBox="1"/>
          <p:nvPr/>
        </p:nvSpPr>
        <p:spPr>
          <a:xfrm>
            <a:off x="1758464" y="2441206"/>
            <a:ext cx="13729209" cy="1666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a:defRPr b="0" sz="5000">
                <a:latin typeface="Helvetica Light"/>
                <a:ea typeface="Helvetica Light"/>
                <a:cs typeface="Helvetica Light"/>
                <a:sym typeface="Helvetica Light"/>
              </a:defRPr>
            </a:lvl1pPr>
          </a:lstStyle>
          <a:p>
            <a:pPr/>
            <a:r>
              <a:t>Pooling across spatial locations achieves stability w.r.t. small translations:</a:t>
            </a:r>
          </a:p>
        </p:txBody>
      </p:sp>
      <p:pic>
        <p:nvPicPr>
          <p:cNvPr id="2149" name="Image" descr="Image"/>
          <p:cNvPicPr>
            <a:picLocks noChangeAspect="1"/>
          </p:cNvPicPr>
          <p:nvPr/>
        </p:nvPicPr>
        <p:blipFill>
          <a:blip r:embed="rId2">
            <a:extLst/>
          </a:blip>
          <a:srcRect l="43074" t="40754" r="45747" b="45117"/>
          <a:stretch>
            <a:fillRect/>
          </a:stretch>
        </p:blipFill>
        <p:spPr>
          <a:xfrm>
            <a:off x="1465459" y="5648409"/>
            <a:ext cx="4824040" cy="4787957"/>
          </a:xfrm>
          <a:prstGeom prst="rect">
            <a:avLst/>
          </a:prstGeom>
          <a:ln w="25400">
            <a:solidFill>
              <a:srgbClr val="000000"/>
            </a:solidFill>
            <a:miter lim="400000"/>
          </a:ln>
        </p:spPr>
      </p:pic>
      <p:pic>
        <p:nvPicPr>
          <p:cNvPr id="2150" name="Screen Shot 2015-06-16 at 10.51.02 PM.png" descr="Screen Shot 2015-06-16 at 10.51.02 PM.png"/>
          <p:cNvPicPr>
            <a:picLocks noChangeAspect="1"/>
          </p:cNvPicPr>
          <p:nvPr/>
        </p:nvPicPr>
        <p:blipFill>
          <a:blip r:embed="rId3">
            <a:extLst/>
          </a:blip>
          <a:srcRect l="31977" t="40537" r="53831" b="45787"/>
          <a:stretch>
            <a:fillRect/>
          </a:stretch>
        </p:blipFill>
        <p:spPr>
          <a:xfrm>
            <a:off x="8480828" y="5714687"/>
            <a:ext cx="4774273" cy="4655270"/>
          </a:xfrm>
          <a:prstGeom prst="rect">
            <a:avLst/>
          </a:prstGeom>
          <a:ln w="25400">
            <a:solidFill>
              <a:srgbClr val="000000"/>
            </a:solidFill>
            <a:miter lim="400000"/>
          </a:ln>
        </p:spPr>
      </p:pic>
      <p:sp>
        <p:nvSpPr>
          <p:cNvPr id="2151" name="Line"/>
          <p:cNvSpPr/>
          <p:nvPr/>
        </p:nvSpPr>
        <p:spPr>
          <a:xfrm>
            <a:off x="6695040" y="8042359"/>
            <a:ext cx="1425500" cy="1"/>
          </a:xfrm>
          <a:prstGeom prst="line">
            <a:avLst/>
          </a:prstGeom>
          <a:ln w="63500">
            <a:solidFill>
              <a:srgbClr val="000000"/>
            </a:solidFill>
            <a:miter lim="400000"/>
            <a:tailEnd type="triangle"/>
          </a:ln>
        </p:spPr>
        <p:txBody>
          <a:bodyPr lIns="71437" tIns="71437" rIns="71437" bIns="71437" anchor="ctr"/>
          <a:lstStyle/>
          <a:p>
            <a:pPr>
              <a:defRPr b="0">
                <a:latin typeface="Helvetica Light"/>
                <a:ea typeface="Helvetica Light"/>
                <a:cs typeface="Helvetica Light"/>
                <a:sym typeface="Helvetica Light"/>
              </a:defRPr>
            </a:pPr>
          </a:p>
        </p:txBody>
      </p:sp>
      <p:grpSp>
        <p:nvGrpSpPr>
          <p:cNvPr id="2174" name="Group"/>
          <p:cNvGrpSpPr/>
          <p:nvPr/>
        </p:nvGrpSpPr>
        <p:grpSpPr>
          <a:xfrm>
            <a:off x="10989798" y="6999153"/>
            <a:ext cx="6329227" cy="1744673"/>
            <a:chOff x="0" y="380822"/>
            <a:chExt cx="6329226" cy="1744671"/>
          </a:xfrm>
        </p:grpSpPr>
        <p:sp>
          <p:nvSpPr>
            <p:cNvPr id="2152" name="Circle"/>
            <p:cNvSpPr/>
            <p:nvPr/>
          </p:nvSpPr>
          <p:spPr>
            <a:xfrm>
              <a:off x="5864221" y="1030786"/>
              <a:ext cx="465006" cy="465006"/>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sp>
          <p:nvSpPr>
            <p:cNvPr id="2153" name="Circle"/>
            <p:cNvSpPr/>
            <p:nvPr/>
          </p:nvSpPr>
          <p:spPr>
            <a:xfrm>
              <a:off x="1212630" y="389947"/>
              <a:ext cx="465006" cy="465007"/>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sp>
          <p:nvSpPr>
            <p:cNvPr id="2154" name="Circle"/>
            <p:cNvSpPr/>
            <p:nvPr/>
          </p:nvSpPr>
          <p:spPr>
            <a:xfrm>
              <a:off x="1212630" y="1019649"/>
              <a:ext cx="465006" cy="465006"/>
            </a:xfrm>
            <a:prstGeom prst="ellipse">
              <a:avLst/>
            </a:prstGeom>
            <a:solidFill>
              <a:srgbClr val="000000"/>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sp>
          <p:nvSpPr>
            <p:cNvPr id="2155" name="Circle"/>
            <p:cNvSpPr/>
            <p:nvPr/>
          </p:nvSpPr>
          <p:spPr>
            <a:xfrm>
              <a:off x="1212630" y="1649351"/>
              <a:ext cx="465006" cy="465006"/>
            </a:xfrm>
            <a:prstGeom prst="ellipse">
              <a:avLst/>
            </a:prstGeom>
            <a:solidFill>
              <a:srgbClr val="000000"/>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sp>
          <p:nvSpPr>
            <p:cNvPr id="2156" name="Circle"/>
            <p:cNvSpPr/>
            <p:nvPr/>
          </p:nvSpPr>
          <p:spPr>
            <a:xfrm>
              <a:off x="606314" y="380822"/>
              <a:ext cx="465007" cy="465006"/>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sp>
          <p:nvSpPr>
            <p:cNvPr id="2157" name="Circle"/>
            <p:cNvSpPr/>
            <p:nvPr/>
          </p:nvSpPr>
          <p:spPr>
            <a:xfrm>
              <a:off x="606314" y="1010523"/>
              <a:ext cx="465007" cy="465007"/>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sp>
          <p:nvSpPr>
            <p:cNvPr id="2158" name="Circle"/>
            <p:cNvSpPr/>
            <p:nvPr/>
          </p:nvSpPr>
          <p:spPr>
            <a:xfrm>
              <a:off x="606314" y="1640225"/>
              <a:ext cx="465007" cy="465007"/>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sp>
          <p:nvSpPr>
            <p:cNvPr id="2159" name="Circle"/>
            <p:cNvSpPr/>
            <p:nvPr/>
          </p:nvSpPr>
          <p:spPr>
            <a:xfrm>
              <a:off x="0" y="401084"/>
              <a:ext cx="465006" cy="465006"/>
            </a:xfrm>
            <a:prstGeom prst="ellipse">
              <a:avLst/>
            </a:prstGeom>
            <a:solidFill>
              <a:srgbClr val="000000"/>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sp>
          <p:nvSpPr>
            <p:cNvPr id="2160" name="Circle"/>
            <p:cNvSpPr/>
            <p:nvPr/>
          </p:nvSpPr>
          <p:spPr>
            <a:xfrm>
              <a:off x="0" y="1030786"/>
              <a:ext cx="465006" cy="465006"/>
            </a:xfrm>
            <a:prstGeom prst="ellipse">
              <a:avLst/>
            </a:prstGeom>
            <a:solidFill>
              <a:srgbClr val="000000"/>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sp>
          <p:nvSpPr>
            <p:cNvPr id="2161" name="Circle"/>
            <p:cNvSpPr/>
            <p:nvPr/>
          </p:nvSpPr>
          <p:spPr>
            <a:xfrm>
              <a:off x="0" y="1660488"/>
              <a:ext cx="465006" cy="465006"/>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cxnSp>
          <p:nvCxnSpPr>
            <p:cNvPr id="2162" name="Connection Line"/>
            <p:cNvCxnSpPr>
              <a:stCxn id="2159" idx="0"/>
              <a:endCxn id="2152" idx="0"/>
            </p:cNvCxnSpPr>
            <p:nvPr/>
          </p:nvCxnSpPr>
          <p:spPr>
            <a:xfrm>
              <a:off x="232502" y="633587"/>
              <a:ext cx="5864222" cy="629702"/>
            </a:xfrm>
            <a:prstGeom prst="straightConnector1">
              <a:avLst/>
            </a:prstGeom>
            <a:ln w="38100" cap="flat">
              <a:solidFill>
                <a:srgbClr val="000000"/>
              </a:solidFill>
              <a:prstDash val="solid"/>
              <a:miter lim="400000"/>
            </a:ln>
            <a:effectLst/>
          </p:spPr>
        </p:cxnSp>
        <p:cxnSp>
          <p:nvCxnSpPr>
            <p:cNvPr id="2163" name="Connection Line"/>
            <p:cNvCxnSpPr>
              <a:stCxn id="2153" idx="0"/>
              <a:endCxn id="2152" idx="0"/>
            </p:cNvCxnSpPr>
            <p:nvPr/>
          </p:nvCxnSpPr>
          <p:spPr>
            <a:xfrm>
              <a:off x="1445133" y="622450"/>
              <a:ext cx="4651591" cy="640839"/>
            </a:xfrm>
            <a:prstGeom prst="straightConnector1">
              <a:avLst/>
            </a:prstGeom>
            <a:ln w="38100" cap="flat">
              <a:solidFill>
                <a:srgbClr val="000000"/>
              </a:solidFill>
              <a:prstDash val="solid"/>
              <a:miter lim="400000"/>
            </a:ln>
            <a:effectLst/>
          </p:spPr>
        </p:cxnSp>
        <p:cxnSp>
          <p:nvCxnSpPr>
            <p:cNvPr id="2164" name="Connection Line"/>
            <p:cNvCxnSpPr>
              <a:stCxn id="2156" idx="0"/>
              <a:endCxn id="2152" idx="0"/>
            </p:cNvCxnSpPr>
            <p:nvPr/>
          </p:nvCxnSpPr>
          <p:spPr>
            <a:xfrm>
              <a:off x="838817" y="613324"/>
              <a:ext cx="5257907" cy="649965"/>
            </a:xfrm>
            <a:prstGeom prst="straightConnector1">
              <a:avLst/>
            </a:prstGeom>
            <a:ln w="38100" cap="flat">
              <a:solidFill>
                <a:srgbClr val="000000"/>
              </a:solidFill>
              <a:prstDash val="solid"/>
              <a:miter lim="400000"/>
            </a:ln>
            <a:effectLst/>
          </p:spPr>
        </p:cxnSp>
        <p:cxnSp>
          <p:nvCxnSpPr>
            <p:cNvPr id="2165" name="Connection Line"/>
            <p:cNvCxnSpPr>
              <a:stCxn id="2160" idx="0"/>
              <a:endCxn id="2152" idx="0"/>
            </p:cNvCxnSpPr>
            <p:nvPr/>
          </p:nvCxnSpPr>
          <p:spPr>
            <a:xfrm>
              <a:off x="232502" y="1263288"/>
              <a:ext cx="5864222" cy="1"/>
            </a:xfrm>
            <a:prstGeom prst="straightConnector1">
              <a:avLst/>
            </a:prstGeom>
            <a:ln w="38100" cap="flat">
              <a:solidFill>
                <a:srgbClr val="000000"/>
              </a:solidFill>
              <a:prstDash val="solid"/>
              <a:miter lim="400000"/>
            </a:ln>
            <a:effectLst/>
          </p:spPr>
        </p:cxnSp>
        <p:cxnSp>
          <p:nvCxnSpPr>
            <p:cNvPr id="2166" name="Connection Line"/>
            <p:cNvCxnSpPr>
              <a:stCxn id="2157" idx="0"/>
              <a:endCxn id="2152" idx="0"/>
            </p:cNvCxnSpPr>
            <p:nvPr/>
          </p:nvCxnSpPr>
          <p:spPr>
            <a:xfrm>
              <a:off x="838817" y="1243026"/>
              <a:ext cx="5257907" cy="20263"/>
            </a:xfrm>
            <a:prstGeom prst="straightConnector1">
              <a:avLst/>
            </a:prstGeom>
            <a:ln w="38100" cap="flat">
              <a:solidFill>
                <a:srgbClr val="000000"/>
              </a:solidFill>
              <a:prstDash val="solid"/>
              <a:miter lim="400000"/>
            </a:ln>
            <a:effectLst/>
          </p:spPr>
        </p:cxnSp>
        <p:cxnSp>
          <p:nvCxnSpPr>
            <p:cNvPr id="2167" name="Connection Line"/>
            <p:cNvCxnSpPr>
              <a:stCxn id="2154" idx="0"/>
              <a:endCxn id="2152" idx="0"/>
            </p:cNvCxnSpPr>
            <p:nvPr/>
          </p:nvCxnSpPr>
          <p:spPr>
            <a:xfrm>
              <a:off x="1445133" y="1252152"/>
              <a:ext cx="4651591" cy="11137"/>
            </a:xfrm>
            <a:prstGeom prst="straightConnector1">
              <a:avLst/>
            </a:prstGeom>
            <a:ln w="38100" cap="flat">
              <a:solidFill>
                <a:srgbClr val="000000"/>
              </a:solidFill>
              <a:prstDash val="solid"/>
              <a:miter lim="400000"/>
            </a:ln>
            <a:effectLst/>
          </p:spPr>
        </p:cxnSp>
        <p:cxnSp>
          <p:nvCxnSpPr>
            <p:cNvPr id="2168" name="Connection Line"/>
            <p:cNvCxnSpPr>
              <a:stCxn id="2161" idx="0"/>
              <a:endCxn id="2152" idx="0"/>
            </p:cNvCxnSpPr>
            <p:nvPr/>
          </p:nvCxnSpPr>
          <p:spPr>
            <a:xfrm flipV="1">
              <a:off x="232502" y="1263288"/>
              <a:ext cx="5864222" cy="629703"/>
            </a:xfrm>
            <a:prstGeom prst="straightConnector1">
              <a:avLst/>
            </a:prstGeom>
            <a:ln w="38100" cap="flat">
              <a:solidFill>
                <a:srgbClr val="000000"/>
              </a:solidFill>
              <a:prstDash val="solid"/>
              <a:miter lim="400000"/>
            </a:ln>
            <a:effectLst/>
          </p:spPr>
        </p:cxnSp>
        <p:cxnSp>
          <p:nvCxnSpPr>
            <p:cNvPr id="2169" name="Connection Line"/>
            <p:cNvCxnSpPr>
              <a:stCxn id="2158" idx="0"/>
              <a:endCxn id="2152" idx="0"/>
            </p:cNvCxnSpPr>
            <p:nvPr/>
          </p:nvCxnSpPr>
          <p:spPr>
            <a:xfrm flipV="1">
              <a:off x="838817" y="1263288"/>
              <a:ext cx="5257907" cy="609441"/>
            </a:xfrm>
            <a:prstGeom prst="straightConnector1">
              <a:avLst/>
            </a:prstGeom>
            <a:ln w="38100" cap="flat">
              <a:solidFill>
                <a:srgbClr val="000000"/>
              </a:solidFill>
              <a:prstDash val="solid"/>
              <a:miter lim="400000"/>
            </a:ln>
            <a:effectLst/>
          </p:spPr>
        </p:cxnSp>
        <p:cxnSp>
          <p:nvCxnSpPr>
            <p:cNvPr id="2170" name="Connection Line"/>
            <p:cNvCxnSpPr>
              <a:stCxn id="2155" idx="0"/>
              <a:endCxn id="2152" idx="0"/>
            </p:cNvCxnSpPr>
            <p:nvPr/>
          </p:nvCxnSpPr>
          <p:spPr>
            <a:xfrm flipV="1">
              <a:off x="1445133" y="1263288"/>
              <a:ext cx="4651591" cy="618567"/>
            </a:xfrm>
            <a:prstGeom prst="straightConnector1">
              <a:avLst/>
            </a:prstGeom>
            <a:ln w="38100" cap="flat">
              <a:solidFill>
                <a:srgbClr val="000000"/>
              </a:solidFill>
              <a:prstDash val="solid"/>
              <a:miter lim="400000"/>
            </a:ln>
            <a:effectLst/>
          </p:spPr>
        </p:cxnSp>
        <p:grpSp>
          <p:nvGrpSpPr>
            <p:cNvPr id="2173" name="Group"/>
            <p:cNvGrpSpPr/>
            <p:nvPr/>
          </p:nvGrpSpPr>
          <p:grpSpPr>
            <a:xfrm>
              <a:off x="3595536" y="510933"/>
              <a:ext cx="1084636" cy="1102253"/>
              <a:chOff x="0" y="0"/>
              <a:chExt cx="1084635" cy="1102251"/>
            </a:xfrm>
          </p:grpSpPr>
          <p:sp>
            <p:nvSpPr>
              <p:cNvPr id="2171" name="Group"/>
              <p:cNvSpPr/>
              <p:nvPr/>
            </p:nvSpPr>
            <p:spPr>
              <a:xfrm>
                <a:off x="0" y="0"/>
                <a:ext cx="1084636" cy="1102252"/>
              </a:xfrm>
              <a:prstGeom prst="rect">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pic>
            <p:nvPicPr>
              <p:cNvPr id="2172" name="max.pdf" descr="max.pdf"/>
              <p:cNvPicPr>
                <a:picLocks noChangeAspect="1"/>
              </p:cNvPicPr>
              <p:nvPr/>
            </p:nvPicPr>
            <p:blipFill>
              <a:blip r:embed="rId4">
                <a:extLst/>
              </a:blip>
              <a:stretch>
                <a:fillRect/>
              </a:stretch>
            </p:blipFill>
            <p:spPr>
              <a:xfrm>
                <a:off x="123217" y="443176"/>
                <a:ext cx="838201" cy="215901"/>
              </a:xfrm>
              <a:prstGeom prst="rect">
                <a:avLst/>
              </a:prstGeom>
              <a:ln w="12700" cap="flat">
                <a:noFill/>
                <a:miter lim="400000"/>
              </a:ln>
              <a:effectLst/>
            </p:spPr>
          </p:pic>
        </p:gr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path" nodeType="clickEffect" presetSubtype="0" presetID="-1" grpId="2" accel="50000" decel="50000" fill="hold">
                                  <p:stCondLst>
                                    <p:cond delay="0"/>
                                  </p:stCondLst>
                                  <p:childTnLst>
                                    <p:animMotion path="M 0.000000 0.000000 L 0.033789 -0.001157" origin="layout" pathEditMode="relative">
                                      <p:cBhvr>
                                        <p:cTn id="10" dur="1000" fill="hold"/>
                                        <p:tgtEl>
                                          <p:spTgt spid="2150"/>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74" grpId="1"/>
    </p:bldLst>
  </p:timing>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6" name="Pooling — Why?"/>
          <p:cNvSpPr txBox="1"/>
          <p:nvPr/>
        </p:nvSpPr>
        <p:spPr>
          <a:xfrm>
            <a:off x="8853805" y="261371"/>
            <a:ext cx="6676391" cy="1209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7000">
                <a:latin typeface="Helvetica Light"/>
                <a:ea typeface="Helvetica Light"/>
                <a:cs typeface="Helvetica Light"/>
                <a:sym typeface="Helvetica Light"/>
              </a:defRPr>
            </a:lvl1pPr>
          </a:lstStyle>
          <a:p>
            <a:pPr/>
            <a:r>
              <a:t>Pooling — Why?</a:t>
            </a:r>
          </a:p>
        </p:txBody>
      </p:sp>
      <p:sp>
        <p:nvSpPr>
          <p:cNvPr id="2177" name="Pooling across spatial locations achieves stability w.r.t. small translations:"/>
          <p:cNvSpPr txBox="1"/>
          <p:nvPr/>
        </p:nvSpPr>
        <p:spPr>
          <a:xfrm>
            <a:off x="1758464" y="2441206"/>
            <a:ext cx="13729209" cy="1666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a:defRPr b="0" sz="5000">
                <a:latin typeface="Helvetica Light"/>
                <a:ea typeface="Helvetica Light"/>
                <a:cs typeface="Helvetica Light"/>
                <a:sym typeface="Helvetica Light"/>
              </a:defRPr>
            </a:lvl1pPr>
          </a:lstStyle>
          <a:p>
            <a:pPr/>
            <a:r>
              <a:t>Pooling across spatial locations achieves stability w.r.t. small translations:</a:t>
            </a:r>
          </a:p>
        </p:txBody>
      </p:sp>
      <p:pic>
        <p:nvPicPr>
          <p:cNvPr id="2178" name="Image" descr="Image"/>
          <p:cNvPicPr>
            <a:picLocks noChangeAspect="1"/>
          </p:cNvPicPr>
          <p:nvPr/>
        </p:nvPicPr>
        <p:blipFill>
          <a:blip r:embed="rId2">
            <a:extLst/>
          </a:blip>
          <a:srcRect l="43074" t="40754" r="45747" b="45117"/>
          <a:stretch>
            <a:fillRect/>
          </a:stretch>
        </p:blipFill>
        <p:spPr>
          <a:xfrm>
            <a:off x="1465459" y="5648409"/>
            <a:ext cx="4824040" cy="4787957"/>
          </a:xfrm>
          <a:prstGeom prst="rect">
            <a:avLst/>
          </a:prstGeom>
          <a:ln w="25400">
            <a:solidFill>
              <a:srgbClr val="000000"/>
            </a:solidFill>
            <a:miter lim="400000"/>
          </a:ln>
        </p:spPr>
      </p:pic>
      <p:pic>
        <p:nvPicPr>
          <p:cNvPr id="2179" name="Screen Shot 2015-06-16 at 10.51.02 PM.png" descr="Screen Shot 2015-06-16 at 10.51.02 PM.png"/>
          <p:cNvPicPr>
            <a:picLocks noChangeAspect="1"/>
          </p:cNvPicPr>
          <p:nvPr/>
        </p:nvPicPr>
        <p:blipFill>
          <a:blip r:embed="rId3">
            <a:extLst/>
          </a:blip>
          <a:srcRect l="31977" t="40537" r="53831" b="45787"/>
          <a:stretch>
            <a:fillRect/>
          </a:stretch>
        </p:blipFill>
        <p:spPr>
          <a:xfrm>
            <a:off x="9242828" y="5714687"/>
            <a:ext cx="4774273" cy="4655270"/>
          </a:xfrm>
          <a:prstGeom prst="rect">
            <a:avLst/>
          </a:prstGeom>
          <a:ln w="25400">
            <a:solidFill>
              <a:srgbClr val="000000"/>
            </a:solidFill>
            <a:miter lim="400000"/>
          </a:ln>
        </p:spPr>
      </p:pic>
      <p:sp>
        <p:nvSpPr>
          <p:cNvPr id="2180" name="Line"/>
          <p:cNvSpPr/>
          <p:nvPr/>
        </p:nvSpPr>
        <p:spPr>
          <a:xfrm>
            <a:off x="6695040" y="8042359"/>
            <a:ext cx="1425500" cy="1"/>
          </a:xfrm>
          <a:prstGeom prst="line">
            <a:avLst/>
          </a:prstGeom>
          <a:ln w="63500">
            <a:solidFill>
              <a:srgbClr val="000000"/>
            </a:solidFill>
            <a:miter lim="400000"/>
            <a:tailEnd type="triangle"/>
          </a:ln>
        </p:spPr>
        <p:txBody>
          <a:bodyPr lIns="71437" tIns="71437" rIns="71437" bIns="71437" anchor="ctr"/>
          <a:lstStyle/>
          <a:p>
            <a:pPr>
              <a:defRPr b="0">
                <a:latin typeface="Helvetica Light"/>
                <a:ea typeface="Helvetica Light"/>
                <a:cs typeface="Helvetica Light"/>
                <a:sym typeface="Helvetica Light"/>
              </a:defRPr>
            </a:pPr>
          </a:p>
        </p:txBody>
      </p:sp>
      <p:grpSp>
        <p:nvGrpSpPr>
          <p:cNvPr id="2203" name="Group"/>
          <p:cNvGrpSpPr/>
          <p:nvPr/>
        </p:nvGrpSpPr>
        <p:grpSpPr>
          <a:xfrm>
            <a:off x="10989798" y="6999153"/>
            <a:ext cx="6329227" cy="1744673"/>
            <a:chOff x="0" y="380822"/>
            <a:chExt cx="6329226" cy="1744671"/>
          </a:xfrm>
        </p:grpSpPr>
        <p:sp>
          <p:nvSpPr>
            <p:cNvPr id="2181" name="Circle"/>
            <p:cNvSpPr/>
            <p:nvPr/>
          </p:nvSpPr>
          <p:spPr>
            <a:xfrm>
              <a:off x="5864221" y="1030786"/>
              <a:ext cx="465006" cy="465006"/>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sp>
          <p:nvSpPr>
            <p:cNvPr id="2182" name="Circle"/>
            <p:cNvSpPr/>
            <p:nvPr/>
          </p:nvSpPr>
          <p:spPr>
            <a:xfrm>
              <a:off x="1212630" y="389947"/>
              <a:ext cx="465006" cy="465007"/>
            </a:xfrm>
            <a:prstGeom prst="ellipse">
              <a:avLst/>
            </a:prstGeom>
            <a:solidFill>
              <a:srgbClr val="000000"/>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sp>
          <p:nvSpPr>
            <p:cNvPr id="2183" name="Circle"/>
            <p:cNvSpPr/>
            <p:nvPr/>
          </p:nvSpPr>
          <p:spPr>
            <a:xfrm>
              <a:off x="1212630" y="1019649"/>
              <a:ext cx="465006" cy="465006"/>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sp>
          <p:nvSpPr>
            <p:cNvPr id="2184" name="Circle"/>
            <p:cNvSpPr/>
            <p:nvPr/>
          </p:nvSpPr>
          <p:spPr>
            <a:xfrm>
              <a:off x="1212630" y="1649351"/>
              <a:ext cx="465006" cy="465006"/>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sp>
          <p:nvSpPr>
            <p:cNvPr id="2185" name="Circle"/>
            <p:cNvSpPr/>
            <p:nvPr/>
          </p:nvSpPr>
          <p:spPr>
            <a:xfrm>
              <a:off x="606314" y="380822"/>
              <a:ext cx="465007" cy="465006"/>
            </a:xfrm>
            <a:prstGeom prst="ellipse">
              <a:avLst/>
            </a:prstGeom>
            <a:solidFill>
              <a:srgbClr val="000000"/>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sp>
          <p:nvSpPr>
            <p:cNvPr id="2186" name="Circle"/>
            <p:cNvSpPr/>
            <p:nvPr/>
          </p:nvSpPr>
          <p:spPr>
            <a:xfrm>
              <a:off x="606314" y="1010523"/>
              <a:ext cx="465007" cy="465007"/>
            </a:xfrm>
            <a:prstGeom prst="ellipse">
              <a:avLst/>
            </a:prstGeom>
            <a:solidFill>
              <a:srgbClr val="000000"/>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sp>
          <p:nvSpPr>
            <p:cNvPr id="2187" name="Circle"/>
            <p:cNvSpPr/>
            <p:nvPr/>
          </p:nvSpPr>
          <p:spPr>
            <a:xfrm>
              <a:off x="606314" y="1640225"/>
              <a:ext cx="465007" cy="465007"/>
            </a:xfrm>
            <a:prstGeom prst="ellipse">
              <a:avLst/>
            </a:prstGeom>
            <a:solidFill>
              <a:srgbClr val="000000"/>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sp>
          <p:nvSpPr>
            <p:cNvPr id="2188" name="Circle"/>
            <p:cNvSpPr/>
            <p:nvPr/>
          </p:nvSpPr>
          <p:spPr>
            <a:xfrm>
              <a:off x="0" y="401084"/>
              <a:ext cx="465006" cy="465006"/>
            </a:xfrm>
            <a:prstGeom prst="ellipse">
              <a:avLst/>
            </a:prstGeom>
            <a:solidFill>
              <a:srgbClr val="000000"/>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sp>
          <p:nvSpPr>
            <p:cNvPr id="2189" name="Circle"/>
            <p:cNvSpPr/>
            <p:nvPr/>
          </p:nvSpPr>
          <p:spPr>
            <a:xfrm>
              <a:off x="0" y="1030786"/>
              <a:ext cx="465006" cy="465006"/>
            </a:xfrm>
            <a:prstGeom prst="ellipse">
              <a:avLst/>
            </a:prstGeom>
            <a:solidFill>
              <a:srgbClr val="000000"/>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sp>
          <p:nvSpPr>
            <p:cNvPr id="2190" name="Circle"/>
            <p:cNvSpPr/>
            <p:nvPr/>
          </p:nvSpPr>
          <p:spPr>
            <a:xfrm>
              <a:off x="0" y="1660488"/>
              <a:ext cx="465006" cy="465006"/>
            </a:xfrm>
            <a:prstGeom prst="ellipse">
              <a:avLst/>
            </a:prstGeom>
            <a:solidFill>
              <a:srgbClr val="000000"/>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cxnSp>
          <p:nvCxnSpPr>
            <p:cNvPr id="2191" name="Connection Line"/>
            <p:cNvCxnSpPr>
              <a:stCxn id="2188" idx="0"/>
              <a:endCxn id="2181" idx="0"/>
            </p:cNvCxnSpPr>
            <p:nvPr/>
          </p:nvCxnSpPr>
          <p:spPr>
            <a:xfrm>
              <a:off x="232502" y="633587"/>
              <a:ext cx="5864222" cy="629702"/>
            </a:xfrm>
            <a:prstGeom prst="straightConnector1">
              <a:avLst/>
            </a:prstGeom>
            <a:ln w="38100" cap="flat">
              <a:solidFill>
                <a:srgbClr val="000000"/>
              </a:solidFill>
              <a:prstDash val="solid"/>
              <a:miter lim="400000"/>
            </a:ln>
            <a:effectLst/>
          </p:spPr>
        </p:cxnSp>
        <p:cxnSp>
          <p:nvCxnSpPr>
            <p:cNvPr id="2192" name="Connection Line"/>
            <p:cNvCxnSpPr>
              <a:stCxn id="2182" idx="0"/>
              <a:endCxn id="2181" idx="0"/>
            </p:cNvCxnSpPr>
            <p:nvPr/>
          </p:nvCxnSpPr>
          <p:spPr>
            <a:xfrm>
              <a:off x="1445133" y="622450"/>
              <a:ext cx="4651591" cy="640839"/>
            </a:xfrm>
            <a:prstGeom prst="straightConnector1">
              <a:avLst/>
            </a:prstGeom>
            <a:ln w="38100" cap="flat">
              <a:solidFill>
                <a:srgbClr val="000000"/>
              </a:solidFill>
              <a:prstDash val="solid"/>
              <a:miter lim="400000"/>
            </a:ln>
            <a:effectLst/>
          </p:spPr>
        </p:cxnSp>
        <p:cxnSp>
          <p:nvCxnSpPr>
            <p:cNvPr id="2193" name="Connection Line"/>
            <p:cNvCxnSpPr>
              <a:stCxn id="2185" idx="0"/>
              <a:endCxn id="2181" idx="0"/>
            </p:cNvCxnSpPr>
            <p:nvPr/>
          </p:nvCxnSpPr>
          <p:spPr>
            <a:xfrm>
              <a:off x="838817" y="613324"/>
              <a:ext cx="5257907" cy="649965"/>
            </a:xfrm>
            <a:prstGeom prst="straightConnector1">
              <a:avLst/>
            </a:prstGeom>
            <a:ln w="38100" cap="flat">
              <a:solidFill>
                <a:srgbClr val="000000"/>
              </a:solidFill>
              <a:prstDash val="solid"/>
              <a:miter lim="400000"/>
            </a:ln>
            <a:effectLst/>
          </p:spPr>
        </p:cxnSp>
        <p:cxnSp>
          <p:nvCxnSpPr>
            <p:cNvPr id="2194" name="Connection Line"/>
            <p:cNvCxnSpPr>
              <a:stCxn id="2189" idx="0"/>
              <a:endCxn id="2181" idx="0"/>
            </p:cNvCxnSpPr>
            <p:nvPr/>
          </p:nvCxnSpPr>
          <p:spPr>
            <a:xfrm>
              <a:off x="232502" y="1263288"/>
              <a:ext cx="5864222" cy="1"/>
            </a:xfrm>
            <a:prstGeom prst="straightConnector1">
              <a:avLst/>
            </a:prstGeom>
            <a:ln w="38100" cap="flat">
              <a:solidFill>
                <a:srgbClr val="000000"/>
              </a:solidFill>
              <a:prstDash val="solid"/>
              <a:miter lim="400000"/>
            </a:ln>
            <a:effectLst/>
          </p:spPr>
        </p:cxnSp>
        <p:cxnSp>
          <p:nvCxnSpPr>
            <p:cNvPr id="2195" name="Connection Line"/>
            <p:cNvCxnSpPr>
              <a:stCxn id="2186" idx="0"/>
              <a:endCxn id="2181" idx="0"/>
            </p:cNvCxnSpPr>
            <p:nvPr/>
          </p:nvCxnSpPr>
          <p:spPr>
            <a:xfrm>
              <a:off x="838817" y="1243026"/>
              <a:ext cx="5257907" cy="20263"/>
            </a:xfrm>
            <a:prstGeom prst="straightConnector1">
              <a:avLst/>
            </a:prstGeom>
            <a:ln w="38100" cap="flat">
              <a:solidFill>
                <a:srgbClr val="000000"/>
              </a:solidFill>
              <a:prstDash val="solid"/>
              <a:miter lim="400000"/>
            </a:ln>
            <a:effectLst/>
          </p:spPr>
        </p:cxnSp>
        <p:cxnSp>
          <p:nvCxnSpPr>
            <p:cNvPr id="2196" name="Connection Line"/>
            <p:cNvCxnSpPr>
              <a:stCxn id="2183" idx="0"/>
              <a:endCxn id="2181" idx="0"/>
            </p:cNvCxnSpPr>
            <p:nvPr/>
          </p:nvCxnSpPr>
          <p:spPr>
            <a:xfrm>
              <a:off x="1445133" y="1252152"/>
              <a:ext cx="4651591" cy="11137"/>
            </a:xfrm>
            <a:prstGeom prst="straightConnector1">
              <a:avLst/>
            </a:prstGeom>
            <a:ln w="38100" cap="flat">
              <a:solidFill>
                <a:srgbClr val="000000"/>
              </a:solidFill>
              <a:prstDash val="solid"/>
              <a:miter lim="400000"/>
            </a:ln>
            <a:effectLst/>
          </p:spPr>
        </p:cxnSp>
        <p:cxnSp>
          <p:nvCxnSpPr>
            <p:cNvPr id="2197" name="Connection Line"/>
            <p:cNvCxnSpPr>
              <a:stCxn id="2190" idx="0"/>
              <a:endCxn id="2181" idx="0"/>
            </p:cNvCxnSpPr>
            <p:nvPr/>
          </p:nvCxnSpPr>
          <p:spPr>
            <a:xfrm flipV="1">
              <a:off x="232502" y="1263288"/>
              <a:ext cx="5864222" cy="629703"/>
            </a:xfrm>
            <a:prstGeom prst="straightConnector1">
              <a:avLst/>
            </a:prstGeom>
            <a:ln w="38100" cap="flat">
              <a:solidFill>
                <a:srgbClr val="000000"/>
              </a:solidFill>
              <a:prstDash val="solid"/>
              <a:miter lim="400000"/>
            </a:ln>
            <a:effectLst/>
          </p:spPr>
        </p:cxnSp>
        <p:cxnSp>
          <p:nvCxnSpPr>
            <p:cNvPr id="2198" name="Connection Line"/>
            <p:cNvCxnSpPr>
              <a:stCxn id="2187" idx="0"/>
              <a:endCxn id="2181" idx="0"/>
            </p:cNvCxnSpPr>
            <p:nvPr/>
          </p:nvCxnSpPr>
          <p:spPr>
            <a:xfrm flipV="1">
              <a:off x="838817" y="1263288"/>
              <a:ext cx="5257907" cy="609441"/>
            </a:xfrm>
            <a:prstGeom prst="straightConnector1">
              <a:avLst/>
            </a:prstGeom>
            <a:ln w="38100" cap="flat">
              <a:solidFill>
                <a:srgbClr val="000000"/>
              </a:solidFill>
              <a:prstDash val="solid"/>
              <a:miter lim="400000"/>
            </a:ln>
            <a:effectLst/>
          </p:spPr>
        </p:cxnSp>
        <p:cxnSp>
          <p:nvCxnSpPr>
            <p:cNvPr id="2199" name="Connection Line"/>
            <p:cNvCxnSpPr>
              <a:stCxn id="2184" idx="0"/>
              <a:endCxn id="2181" idx="0"/>
            </p:cNvCxnSpPr>
            <p:nvPr/>
          </p:nvCxnSpPr>
          <p:spPr>
            <a:xfrm flipV="1">
              <a:off x="1445133" y="1263288"/>
              <a:ext cx="4651591" cy="618567"/>
            </a:xfrm>
            <a:prstGeom prst="straightConnector1">
              <a:avLst/>
            </a:prstGeom>
            <a:ln w="38100" cap="flat">
              <a:solidFill>
                <a:srgbClr val="000000"/>
              </a:solidFill>
              <a:prstDash val="solid"/>
              <a:miter lim="400000"/>
            </a:ln>
            <a:effectLst/>
          </p:spPr>
        </p:cxnSp>
        <p:grpSp>
          <p:nvGrpSpPr>
            <p:cNvPr id="2202" name="Group"/>
            <p:cNvGrpSpPr/>
            <p:nvPr/>
          </p:nvGrpSpPr>
          <p:grpSpPr>
            <a:xfrm>
              <a:off x="3595536" y="510933"/>
              <a:ext cx="1084636" cy="1102253"/>
              <a:chOff x="0" y="0"/>
              <a:chExt cx="1084635" cy="1102251"/>
            </a:xfrm>
          </p:grpSpPr>
          <p:sp>
            <p:nvSpPr>
              <p:cNvPr id="2200" name="Group"/>
              <p:cNvSpPr/>
              <p:nvPr/>
            </p:nvSpPr>
            <p:spPr>
              <a:xfrm>
                <a:off x="0" y="0"/>
                <a:ext cx="1084636" cy="1102252"/>
              </a:xfrm>
              <a:prstGeom prst="rect">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pic>
            <p:nvPicPr>
              <p:cNvPr id="2201" name="max.pdf" descr="max.pdf"/>
              <p:cNvPicPr>
                <a:picLocks noChangeAspect="1"/>
              </p:cNvPicPr>
              <p:nvPr/>
            </p:nvPicPr>
            <p:blipFill>
              <a:blip r:embed="rId4">
                <a:extLst/>
              </a:blip>
              <a:stretch>
                <a:fillRect/>
              </a:stretch>
            </p:blipFill>
            <p:spPr>
              <a:xfrm>
                <a:off x="123217" y="443176"/>
                <a:ext cx="838201" cy="215901"/>
              </a:xfrm>
              <a:prstGeom prst="rect">
                <a:avLst/>
              </a:prstGeom>
              <a:ln w="12700" cap="flat">
                <a:noFill/>
                <a:miter lim="400000"/>
              </a:ln>
              <a:effectLst/>
            </p:spPr>
          </p:pic>
        </p:grpSp>
      </p:grpSp>
      <p:sp>
        <p:nvSpPr>
          <p:cNvPr id="2204" name="large response regardless of exact position of edge"/>
          <p:cNvSpPr txBox="1"/>
          <p:nvPr/>
        </p:nvSpPr>
        <p:spPr>
          <a:xfrm>
            <a:off x="17991602" y="7018422"/>
            <a:ext cx="5003794" cy="2047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a:defRPr b="0" sz="4200">
                <a:latin typeface="Helvetica Light"/>
                <a:ea typeface="Helvetica Light"/>
                <a:cs typeface="Helvetica Light"/>
                <a:sym typeface="Helvetica Light"/>
              </a:defRPr>
            </a:lvl1pPr>
          </a:lstStyle>
          <a:p>
            <a:pPr/>
            <a:r>
              <a:t>large response regardless of exact position of edge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path" nodeType="clickEffect" presetSubtype="0" presetID="-1" grpId="2" accel="50000" decel="50000" fill="hold">
                                  <p:stCondLst>
                                    <p:cond delay="0"/>
                                  </p:stCondLst>
                                  <p:childTnLst>
                                    <p:animMotion path="M 0.000000 0.000000 L 0.028505 -0.001717" origin="layout" pathEditMode="relative">
                                      <p:cBhvr>
                                        <p:cTn id="10" dur="1000" fill="hold"/>
                                        <p:tgtEl>
                                          <p:spTgt spid="2179"/>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04"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9" name="Picture 3" descr="Picture 3"/>
          <p:cNvPicPr>
            <a:picLocks noChangeAspect="1"/>
          </p:cNvPicPr>
          <p:nvPr/>
        </p:nvPicPr>
        <p:blipFill>
          <a:blip r:embed="rId3">
            <a:extLst/>
          </a:blip>
          <a:stretch>
            <a:fillRect/>
          </a:stretch>
        </p:blipFill>
        <p:spPr>
          <a:xfrm>
            <a:off x="1969411" y="-62676"/>
            <a:ext cx="20445178" cy="13841352"/>
          </a:xfrm>
          <a:prstGeom prst="rect">
            <a:avLst/>
          </a:prstGeom>
          <a:ln w="12700">
            <a:miter lim="400000"/>
          </a:ln>
        </p:spPr>
      </p:pic>
      <p:sp>
        <p:nvSpPr>
          <p:cNvPr id="390" name="TextBox 4"/>
          <p:cNvSpPr txBox="1"/>
          <p:nvPr/>
        </p:nvSpPr>
        <p:spPr>
          <a:xfrm>
            <a:off x="16975432" y="12716635"/>
            <a:ext cx="5050029" cy="562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l" defTabSz="914400">
              <a:defRPr b="0"/>
            </a:lvl1pPr>
          </a:lstStyle>
          <a:p>
            <a:pPr/>
            <a:r>
              <a:t>Photo credit: Fredo Durand</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6" name="Pooling — Why?"/>
          <p:cNvSpPr txBox="1"/>
          <p:nvPr/>
        </p:nvSpPr>
        <p:spPr>
          <a:xfrm>
            <a:off x="8853805" y="261371"/>
            <a:ext cx="6676391" cy="1209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7000">
                <a:latin typeface="Helvetica Light"/>
                <a:ea typeface="Helvetica Light"/>
                <a:cs typeface="Helvetica Light"/>
                <a:sym typeface="Helvetica Light"/>
              </a:defRPr>
            </a:lvl1pPr>
          </a:lstStyle>
          <a:p>
            <a:pPr/>
            <a:r>
              <a:t>Pooling — Why?</a:t>
            </a:r>
          </a:p>
        </p:txBody>
      </p:sp>
      <p:sp>
        <p:nvSpPr>
          <p:cNvPr id="2207" name="Pooling across spatial locations achieves stability w.r.t. small translations:"/>
          <p:cNvSpPr txBox="1"/>
          <p:nvPr/>
        </p:nvSpPr>
        <p:spPr>
          <a:xfrm>
            <a:off x="1758464" y="2441206"/>
            <a:ext cx="13729209" cy="1666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a:defRPr b="0" sz="5000">
                <a:latin typeface="Helvetica Light"/>
                <a:ea typeface="Helvetica Light"/>
                <a:cs typeface="Helvetica Light"/>
                <a:sym typeface="Helvetica Light"/>
              </a:defRPr>
            </a:lvl1pPr>
          </a:lstStyle>
          <a:p>
            <a:pPr/>
            <a:r>
              <a:t>Pooling across spatial locations achieves stability w.r.t. small translations:</a:t>
            </a:r>
          </a:p>
        </p:txBody>
      </p:sp>
      <p:pic>
        <p:nvPicPr>
          <p:cNvPr id="2208" name="Image" descr="Image"/>
          <p:cNvPicPr>
            <a:picLocks noChangeAspect="1"/>
          </p:cNvPicPr>
          <p:nvPr/>
        </p:nvPicPr>
        <p:blipFill>
          <a:blip r:embed="rId2">
            <a:extLst/>
          </a:blip>
          <a:srcRect l="43074" t="40754" r="45747" b="45117"/>
          <a:stretch>
            <a:fillRect/>
          </a:stretch>
        </p:blipFill>
        <p:spPr>
          <a:xfrm>
            <a:off x="1465459" y="5648409"/>
            <a:ext cx="4824040" cy="4787957"/>
          </a:xfrm>
          <a:prstGeom prst="rect">
            <a:avLst/>
          </a:prstGeom>
          <a:ln w="25400">
            <a:solidFill>
              <a:srgbClr val="000000"/>
            </a:solidFill>
            <a:miter lim="400000"/>
          </a:ln>
        </p:spPr>
      </p:pic>
      <p:pic>
        <p:nvPicPr>
          <p:cNvPr id="2209" name="Screen Shot 2015-06-16 at 10.51.02 PM.png" descr="Screen Shot 2015-06-16 at 10.51.02 PM.png"/>
          <p:cNvPicPr>
            <a:picLocks noChangeAspect="1"/>
          </p:cNvPicPr>
          <p:nvPr/>
        </p:nvPicPr>
        <p:blipFill>
          <a:blip r:embed="rId3">
            <a:extLst/>
          </a:blip>
          <a:srcRect l="31977" t="40537" r="53831" b="45787"/>
          <a:stretch>
            <a:fillRect/>
          </a:stretch>
        </p:blipFill>
        <p:spPr>
          <a:xfrm>
            <a:off x="10004828" y="5714687"/>
            <a:ext cx="4774273" cy="4655270"/>
          </a:xfrm>
          <a:prstGeom prst="rect">
            <a:avLst/>
          </a:prstGeom>
          <a:ln w="25400">
            <a:solidFill>
              <a:srgbClr val="000000"/>
            </a:solidFill>
            <a:miter lim="400000"/>
          </a:ln>
        </p:spPr>
      </p:pic>
      <p:sp>
        <p:nvSpPr>
          <p:cNvPr id="2210" name="Line"/>
          <p:cNvSpPr/>
          <p:nvPr/>
        </p:nvSpPr>
        <p:spPr>
          <a:xfrm>
            <a:off x="6695040" y="8042359"/>
            <a:ext cx="1425500" cy="1"/>
          </a:xfrm>
          <a:prstGeom prst="line">
            <a:avLst/>
          </a:prstGeom>
          <a:ln w="63500">
            <a:solidFill>
              <a:srgbClr val="000000"/>
            </a:solidFill>
            <a:miter lim="400000"/>
            <a:tailEnd type="triangle"/>
          </a:ln>
        </p:spPr>
        <p:txBody>
          <a:bodyPr lIns="71437" tIns="71437" rIns="71437" bIns="71437" anchor="ctr"/>
          <a:lstStyle/>
          <a:p>
            <a:pPr>
              <a:defRPr b="0">
                <a:latin typeface="Helvetica Light"/>
                <a:ea typeface="Helvetica Light"/>
                <a:cs typeface="Helvetica Light"/>
                <a:sym typeface="Helvetica Light"/>
              </a:defRPr>
            </a:pPr>
          </a:p>
        </p:txBody>
      </p:sp>
      <p:grpSp>
        <p:nvGrpSpPr>
          <p:cNvPr id="2233" name="Group"/>
          <p:cNvGrpSpPr/>
          <p:nvPr/>
        </p:nvGrpSpPr>
        <p:grpSpPr>
          <a:xfrm>
            <a:off x="10989798" y="6999153"/>
            <a:ext cx="6329227" cy="1744673"/>
            <a:chOff x="0" y="380822"/>
            <a:chExt cx="6329226" cy="1744671"/>
          </a:xfrm>
        </p:grpSpPr>
        <p:sp>
          <p:nvSpPr>
            <p:cNvPr id="2211" name="Circle"/>
            <p:cNvSpPr/>
            <p:nvPr/>
          </p:nvSpPr>
          <p:spPr>
            <a:xfrm>
              <a:off x="5864221" y="1030786"/>
              <a:ext cx="465006" cy="465006"/>
            </a:xfrm>
            <a:prstGeom prst="ellipse">
              <a:avLst/>
            </a:prstGeom>
            <a:solidFill>
              <a:srgbClr val="000000"/>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sp>
          <p:nvSpPr>
            <p:cNvPr id="2212" name="Circle"/>
            <p:cNvSpPr/>
            <p:nvPr/>
          </p:nvSpPr>
          <p:spPr>
            <a:xfrm>
              <a:off x="1212630" y="389947"/>
              <a:ext cx="465006" cy="465007"/>
            </a:xfrm>
            <a:prstGeom prst="ellipse">
              <a:avLst/>
            </a:prstGeom>
            <a:solidFill>
              <a:srgbClr val="000000"/>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sp>
          <p:nvSpPr>
            <p:cNvPr id="2213" name="Circle"/>
            <p:cNvSpPr/>
            <p:nvPr/>
          </p:nvSpPr>
          <p:spPr>
            <a:xfrm>
              <a:off x="1212630" y="1019649"/>
              <a:ext cx="465006" cy="465006"/>
            </a:xfrm>
            <a:prstGeom prst="ellipse">
              <a:avLst/>
            </a:prstGeom>
            <a:solidFill>
              <a:srgbClr val="000000"/>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sp>
          <p:nvSpPr>
            <p:cNvPr id="2214" name="Circle"/>
            <p:cNvSpPr/>
            <p:nvPr/>
          </p:nvSpPr>
          <p:spPr>
            <a:xfrm>
              <a:off x="1212630" y="1649351"/>
              <a:ext cx="465006" cy="465006"/>
            </a:xfrm>
            <a:prstGeom prst="ellipse">
              <a:avLst/>
            </a:prstGeom>
            <a:solidFill>
              <a:srgbClr val="000000"/>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sp>
          <p:nvSpPr>
            <p:cNvPr id="2215" name="Circle"/>
            <p:cNvSpPr/>
            <p:nvPr/>
          </p:nvSpPr>
          <p:spPr>
            <a:xfrm>
              <a:off x="606314" y="380822"/>
              <a:ext cx="465007" cy="465006"/>
            </a:xfrm>
            <a:prstGeom prst="ellipse">
              <a:avLst/>
            </a:prstGeom>
            <a:solidFill>
              <a:srgbClr val="000000"/>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sp>
          <p:nvSpPr>
            <p:cNvPr id="2216" name="Circle"/>
            <p:cNvSpPr/>
            <p:nvPr/>
          </p:nvSpPr>
          <p:spPr>
            <a:xfrm>
              <a:off x="606314" y="1010523"/>
              <a:ext cx="465007" cy="465007"/>
            </a:xfrm>
            <a:prstGeom prst="ellipse">
              <a:avLst/>
            </a:prstGeom>
            <a:solidFill>
              <a:srgbClr val="000000"/>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sp>
          <p:nvSpPr>
            <p:cNvPr id="2217" name="Circle"/>
            <p:cNvSpPr/>
            <p:nvPr/>
          </p:nvSpPr>
          <p:spPr>
            <a:xfrm>
              <a:off x="606314" y="1640225"/>
              <a:ext cx="465007" cy="465007"/>
            </a:xfrm>
            <a:prstGeom prst="ellipse">
              <a:avLst/>
            </a:prstGeom>
            <a:solidFill>
              <a:srgbClr val="000000"/>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sp>
          <p:nvSpPr>
            <p:cNvPr id="2218" name="Circle"/>
            <p:cNvSpPr/>
            <p:nvPr/>
          </p:nvSpPr>
          <p:spPr>
            <a:xfrm>
              <a:off x="0" y="401084"/>
              <a:ext cx="465006" cy="465006"/>
            </a:xfrm>
            <a:prstGeom prst="ellipse">
              <a:avLst/>
            </a:prstGeom>
            <a:solidFill>
              <a:srgbClr val="000000"/>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sp>
          <p:nvSpPr>
            <p:cNvPr id="2219" name="Circle"/>
            <p:cNvSpPr/>
            <p:nvPr/>
          </p:nvSpPr>
          <p:spPr>
            <a:xfrm>
              <a:off x="0" y="1030786"/>
              <a:ext cx="465006" cy="465006"/>
            </a:xfrm>
            <a:prstGeom prst="ellipse">
              <a:avLst/>
            </a:prstGeom>
            <a:solidFill>
              <a:srgbClr val="000000"/>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sp>
          <p:nvSpPr>
            <p:cNvPr id="2220" name="Circle"/>
            <p:cNvSpPr/>
            <p:nvPr/>
          </p:nvSpPr>
          <p:spPr>
            <a:xfrm>
              <a:off x="0" y="1660488"/>
              <a:ext cx="465006" cy="465006"/>
            </a:xfrm>
            <a:prstGeom prst="ellipse">
              <a:avLst/>
            </a:prstGeom>
            <a:solidFill>
              <a:srgbClr val="000000"/>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cxnSp>
          <p:nvCxnSpPr>
            <p:cNvPr id="2221" name="Connection Line"/>
            <p:cNvCxnSpPr>
              <a:stCxn id="2218" idx="0"/>
              <a:endCxn id="2211" idx="0"/>
            </p:cNvCxnSpPr>
            <p:nvPr/>
          </p:nvCxnSpPr>
          <p:spPr>
            <a:xfrm>
              <a:off x="232502" y="633587"/>
              <a:ext cx="5864222" cy="629702"/>
            </a:xfrm>
            <a:prstGeom prst="straightConnector1">
              <a:avLst/>
            </a:prstGeom>
            <a:ln w="38100" cap="flat">
              <a:solidFill>
                <a:srgbClr val="000000"/>
              </a:solidFill>
              <a:prstDash val="solid"/>
              <a:miter lim="400000"/>
            </a:ln>
            <a:effectLst/>
          </p:spPr>
        </p:cxnSp>
        <p:cxnSp>
          <p:nvCxnSpPr>
            <p:cNvPr id="2222" name="Connection Line"/>
            <p:cNvCxnSpPr>
              <a:stCxn id="2212" idx="0"/>
              <a:endCxn id="2211" idx="0"/>
            </p:cNvCxnSpPr>
            <p:nvPr/>
          </p:nvCxnSpPr>
          <p:spPr>
            <a:xfrm>
              <a:off x="1445133" y="622450"/>
              <a:ext cx="4651591" cy="640839"/>
            </a:xfrm>
            <a:prstGeom prst="straightConnector1">
              <a:avLst/>
            </a:prstGeom>
            <a:ln w="38100" cap="flat">
              <a:solidFill>
                <a:srgbClr val="000000"/>
              </a:solidFill>
              <a:prstDash val="solid"/>
              <a:miter lim="400000"/>
            </a:ln>
            <a:effectLst/>
          </p:spPr>
        </p:cxnSp>
        <p:cxnSp>
          <p:nvCxnSpPr>
            <p:cNvPr id="2223" name="Connection Line"/>
            <p:cNvCxnSpPr>
              <a:stCxn id="2215" idx="0"/>
              <a:endCxn id="2211" idx="0"/>
            </p:cNvCxnSpPr>
            <p:nvPr/>
          </p:nvCxnSpPr>
          <p:spPr>
            <a:xfrm>
              <a:off x="838817" y="613324"/>
              <a:ext cx="5257907" cy="649965"/>
            </a:xfrm>
            <a:prstGeom prst="straightConnector1">
              <a:avLst/>
            </a:prstGeom>
            <a:ln w="38100" cap="flat">
              <a:solidFill>
                <a:srgbClr val="000000"/>
              </a:solidFill>
              <a:prstDash val="solid"/>
              <a:miter lim="400000"/>
            </a:ln>
            <a:effectLst/>
          </p:spPr>
        </p:cxnSp>
        <p:cxnSp>
          <p:nvCxnSpPr>
            <p:cNvPr id="2224" name="Connection Line"/>
            <p:cNvCxnSpPr>
              <a:stCxn id="2219" idx="0"/>
              <a:endCxn id="2211" idx="0"/>
            </p:cNvCxnSpPr>
            <p:nvPr/>
          </p:nvCxnSpPr>
          <p:spPr>
            <a:xfrm>
              <a:off x="232502" y="1263288"/>
              <a:ext cx="5864222" cy="1"/>
            </a:xfrm>
            <a:prstGeom prst="straightConnector1">
              <a:avLst/>
            </a:prstGeom>
            <a:ln w="38100" cap="flat">
              <a:solidFill>
                <a:srgbClr val="000000"/>
              </a:solidFill>
              <a:prstDash val="solid"/>
              <a:miter lim="400000"/>
            </a:ln>
            <a:effectLst/>
          </p:spPr>
        </p:cxnSp>
        <p:cxnSp>
          <p:nvCxnSpPr>
            <p:cNvPr id="2225" name="Connection Line"/>
            <p:cNvCxnSpPr>
              <a:stCxn id="2216" idx="0"/>
              <a:endCxn id="2211" idx="0"/>
            </p:cNvCxnSpPr>
            <p:nvPr/>
          </p:nvCxnSpPr>
          <p:spPr>
            <a:xfrm>
              <a:off x="838817" y="1243026"/>
              <a:ext cx="5257907" cy="20263"/>
            </a:xfrm>
            <a:prstGeom prst="straightConnector1">
              <a:avLst/>
            </a:prstGeom>
            <a:ln w="38100" cap="flat">
              <a:solidFill>
                <a:srgbClr val="000000"/>
              </a:solidFill>
              <a:prstDash val="solid"/>
              <a:miter lim="400000"/>
            </a:ln>
            <a:effectLst/>
          </p:spPr>
        </p:cxnSp>
        <p:cxnSp>
          <p:nvCxnSpPr>
            <p:cNvPr id="2226" name="Connection Line"/>
            <p:cNvCxnSpPr>
              <a:stCxn id="2213" idx="0"/>
              <a:endCxn id="2211" idx="0"/>
            </p:cNvCxnSpPr>
            <p:nvPr/>
          </p:nvCxnSpPr>
          <p:spPr>
            <a:xfrm>
              <a:off x="1445133" y="1252152"/>
              <a:ext cx="4651591" cy="11137"/>
            </a:xfrm>
            <a:prstGeom prst="straightConnector1">
              <a:avLst/>
            </a:prstGeom>
            <a:ln w="38100" cap="flat">
              <a:solidFill>
                <a:srgbClr val="000000"/>
              </a:solidFill>
              <a:prstDash val="solid"/>
              <a:miter lim="400000"/>
            </a:ln>
            <a:effectLst/>
          </p:spPr>
        </p:cxnSp>
        <p:cxnSp>
          <p:nvCxnSpPr>
            <p:cNvPr id="2227" name="Connection Line"/>
            <p:cNvCxnSpPr>
              <a:stCxn id="2220" idx="0"/>
              <a:endCxn id="2211" idx="0"/>
            </p:cNvCxnSpPr>
            <p:nvPr/>
          </p:nvCxnSpPr>
          <p:spPr>
            <a:xfrm flipV="1">
              <a:off x="232502" y="1263288"/>
              <a:ext cx="5864222" cy="629703"/>
            </a:xfrm>
            <a:prstGeom prst="straightConnector1">
              <a:avLst/>
            </a:prstGeom>
            <a:ln w="38100" cap="flat">
              <a:solidFill>
                <a:srgbClr val="000000"/>
              </a:solidFill>
              <a:prstDash val="solid"/>
              <a:miter lim="400000"/>
            </a:ln>
            <a:effectLst/>
          </p:spPr>
        </p:cxnSp>
        <p:cxnSp>
          <p:nvCxnSpPr>
            <p:cNvPr id="2228" name="Connection Line"/>
            <p:cNvCxnSpPr>
              <a:stCxn id="2217" idx="0"/>
              <a:endCxn id="2211" idx="0"/>
            </p:cNvCxnSpPr>
            <p:nvPr/>
          </p:nvCxnSpPr>
          <p:spPr>
            <a:xfrm flipV="1">
              <a:off x="838817" y="1263288"/>
              <a:ext cx="5257907" cy="609441"/>
            </a:xfrm>
            <a:prstGeom prst="straightConnector1">
              <a:avLst/>
            </a:prstGeom>
            <a:ln w="38100" cap="flat">
              <a:solidFill>
                <a:srgbClr val="000000"/>
              </a:solidFill>
              <a:prstDash val="solid"/>
              <a:miter lim="400000"/>
            </a:ln>
            <a:effectLst/>
          </p:spPr>
        </p:cxnSp>
        <p:cxnSp>
          <p:nvCxnSpPr>
            <p:cNvPr id="2229" name="Connection Line"/>
            <p:cNvCxnSpPr>
              <a:stCxn id="2214" idx="0"/>
              <a:endCxn id="2211" idx="0"/>
            </p:cNvCxnSpPr>
            <p:nvPr/>
          </p:nvCxnSpPr>
          <p:spPr>
            <a:xfrm flipV="1">
              <a:off x="1445133" y="1263288"/>
              <a:ext cx="4651591" cy="618567"/>
            </a:xfrm>
            <a:prstGeom prst="straightConnector1">
              <a:avLst/>
            </a:prstGeom>
            <a:ln w="38100" cap="flat">
              <a:solidFill>
                <a:srgbClr val="000000"/>
              </a:solidFill>
              <a:prstDash val="solid"/>
              <a:miter lim="400000"/>
            </a:ln>
            <a:effectLst/>
          </p:spPr>
        </p:cxnSp>
        <p:grpSp>
          <p:nvGrpSpPr>
            <p:cNvPr id="2232" name="Group"/>
            <p:cNvGrpSpPr/>
            <p:nvPr/>
          </p:nvGrpSpPr>
          <p:grpSpPr>
            <a:xfrm>
              <a:off x="3595536" y="510933"/>
              <a:ext cx="1084636" cy="1102253"/>
              <a:chOff x="0" y="0"/>
              <a:chExt cx="1084635" cy="1102251"/>
            </a:xfrm>
          </p:grpSpPr>
          <p:sp>
            <p:nvSpPr>
              <p:cNvPr id="2230" name="Group"/>
              <p:cNvSpPr/>
              <p:nvPr/>
            </p:nvSpPr>
            <p:spPr>
              <a:xfrm>
                <a:off x="0" y="0"/>
                <a:ext cx="1084636" cy="1102252"/>
              </a:xfrm>
              <a:prstGeom prst="rect">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pic>
            <p:nvPicPr>
              <p:cNvPr id="2231" name="max.pdf" descr="max.pdf"/>
              <p:cNvPicPr>
                <a:picLocks noChangeAspect="1"/>
              </p:cNvPicPr>
              <p:nvPr/>
            </p:nvPicPr>
            <p:blipFill>
              <a:blip r:embed="rId4">
                <a:extLst/>
              </a:blip>
              <a:stretch>
                <a:fillRect/>
              </a:stretch>
            </p:blipFill>
            <p:spPr>
              <a:xfrm>
                <a:off x="123217" y="443176"/>
                <a:ext cx="838201" cy="215901"/>
              </a:xfrm>
              <a:prstGeom prst="rect">
                <a:avLst/>
              </a:prstGeom>
              <a:ln w="12700" cap="flat">
                <a:noFill/>
                <a:miter lim="400000"/>
              </a:ln>
              <a:effectLst/>
            </p:spPr>
          </p:pic>
        </p:grpSp>
      </p:gr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35" name="Image" descr="Image"/>
          <p:cNvPicPr>
            <a:picLocks noChangeAspect="1"/>
          </p:cNvPicPr>
          <p:nvPr/>
        </p:nvPicPr>
        <p:blipFill>
          <a:blip r:embed="rId2">
            <a:extLst/>
          </a:blip>
          <a:stretch>
            <a:fillRect/>
          </a:stretch>
        </p:blipFill>
        <p:spPr>
          <a:xfrm>
            <a:off x="3943890" y="3445112"/>
            <a:ext cx="6854100" cy="6825776"/>
          </a:xfrm>
          <a:prstGeom prst="rect">
            <a:avLst/>
          </a:prstGeom>
          <a:ln w="12700">
            <a:miter lim="400000"/>
          </a:ln>
        </p:spPr>
      </p:pic>
      <p:pic>
        <p:nvPicPr>
          <p:cNvPr id="2236" name="Image" descr="Image"/>
          <p:cNvPicPr>
            <a:picLocks noChangeAspect="1"/>
          </p:cNvPicPr>
          <p:nvPr/>
        </p:nvPicPr>
        <p:blipFill>
          <a:blip r:embed="rId3">
            <a:extLst/>
          </a:blip>
          <a:stretch>
            <a:fillRect/>
          </a:stretch>
        </p:blipFill>
        <p:spPr>
          <a:xfrm>
            <a:off x="13651303" y="3477681"/>
            <a:ext cx="6788807" cy="6760638"/>
          </a:xfrm>
          <a:prstGeom prst="rect">
            <a:avLst/>
          </a:prstGeom>
          <a:ln w="12700">
            <a:miter lim="400000"/>
          </a:ln>
        </p:spPr>
      </p:pic>
      <p:pic>
        <p:nvPicPr>
          <p:cNvPr id="2237" name="approx.pdf" descr="approx.pdf"/>
          <p:cNvPicPr>
            <a:picLocks noChangeAspect="1"/>
          </p:cNvPicPr>
          <p:nvPr/>
        </p:nvPicPr>
        <p:blipFill>
          <a:blip r:embed="rId4">
            <a:extLst/>
          </a:blip>
          <a:stretch>
            <a:fillRect/>
          </a:stretch>
        </p:blipFill>
        <p:spPr>
          <a:xfrm>
            <a:off x="11725012" y="6524911"/>
            <a:ext cx="999268" cy="666179"/>
          </a:xfrm>
          <a:prstGeom prst="rect">
            <a:avLst/>
          </a:prstGeom>
          <a:ln w="12700">
            <a:miter lim="400000"/>
          </a:ln>
        </p:spPr>
      </p:pic>
      <p:sp>
        <p:nvSpPr>
          <p:cNvPr id="2238" name="[“Unreasonable effectiveness of Deep Features as a Perceptual Metric”, Zhang et al. 2018]"/>
          <p:cNvSpPr txBox="1"/>
          <p:nvPr/>
        </p:nvSpPr>
        <p:spPr>
          <a:xfrm>
            <a:off x="3148230" y="12500838"/>
            <a:ext cx="20761885"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4200">
                <a:latin typeface="Helvetica Neue Light"/>
                <a:ea typeface="Helvetica Neue Light"/>
                <a:cs typeface="Helvetica Neue Light"/>
                <a:sym typeface="Helvetica Neue Light"/>
              </a:defRPr>
            </a:lvl1pPr>
          </a:lstStyle>
          <a:p>
            <a:pPr/>
            <a:r>
              <a:t>[“Unreasonable effectiveness of Deep Features as a Perceptual Metric”, Zhang et al. 2018]</a:t>
            </a:r>
          </a:p>
        </p:txBody>
      </p:sp>
      <p:sp>
        <p:nvSpPr>
          <p:cNvPr id="2239" name="CNNs are stable w.r.t. diffeomorphisms"/>
          <p:cNvSpPr txBox="1"/>
          <p:nvPr/>
        </p:nvSpPr>
        <p:spPr>
          <a:xfrm>
            <a:off x="1679807" y="1303956"/>
            <a:ext cx="13729209" cy="1057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a:defRPr b="0" sz="6000">
                <a:latin typeface="Helvetica Light"/>
                <a:ea typeface="Helvetica Light"/>
                <a:cs typeface="Helvetica Light"/>
                <a:sym typeface="Helvetica Light"/>
              </a:defRPr>
            </a:lvl1pPr>
          </a:lstStyle>
          <a:p>
            <a:pPr/>
            <a:r>
              <a:t>CNNs are stable w.r.t. diffeomorphisms</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1" name="Pooling across channels — Why?"/>
          <p:cNvSpPr txBox="1"/>
          <p:nvPr/>
        </p:nvSpPr>
        <p:spPr>
          <a:xfrm>
            <a:off x="5476938" y="261371"/>
            <a:ext cx="13430124" cy="1209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b="0" sz="7000">
                <a:latin typeface="Helvetica Light"/>
                <a:ea typeface="Helvetica Light"/>
                <a:cs typeface="Helvetica Light"/>
                <a:sym typeface="Helvetica Light"/>
              </a:defRPr>
            </a:pPr>
            <a:r>
              <a:t>Pooling </a:t>
            </a:r>
            <a:r>
              <a:rPr i="1">
                <a:latin typeface="Helvetica"/>
                <a:ea typeface="Helvetica"/>
                <a:cs typeface="Helvetica"/>
                <a:sym typeface="Helvetica"/>
              </a:rPr>
              <a:t>across channels</a:t>
            </a:r>
            <a:r>
              <a:t> — Why?</a:t>
            </a:r>
          </a:p>
        </p:txBody>
      </p:sp>
      <p:sp>
        <p:nvSpPr>
          <p:cNvPr id="2242" name="Pooling across feature channels (filter outputs) can achieve other kinds of invariances:"/>
          <p:cNvSpPr txBox="1"/>
          <p:nvPr/>
        </p:nvSpPr>
        <p:spPr>
          <a:xfrm>
            <a:off x="1784683" y="1894700"/>
            <a:ext cx="13729210" cy="1666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a:defRPr b="0" sz="5000">
                <a:latin typeface="Helvetica Light"/>
                <a:ea typeface="Helvetica Light"/>
                <a:cs typeface="Helvetica Light"/>
                <a:sym typeface="Helvetica Light"/>
              </a:defRPr>
            </a:lvl1pPr>
          </a:lstStyle>
          <a:p>
            <a:pPr/>
            <a:r>
              <a:t>Pooling across feature channels (filter outputs) can achieve other kinds of invariances:</a:t>
            </a:r>
          </a:p>
        </p:txBody>
      </p:sp>
      <p:sp>
        <p:nvSpPr>
          <p:cNvPr id="2243" name="large response for any edge, regardless of its orientation"/>
          <p:cNvSpPr txBox="1"/>
          <p:nvPr/>
        </p:nvSpPr>
        <p:spPr>
          <a:xfrm>
            <a:off x="16818829" y="6848776"/>
            <a:ext cx="4212541" cy="2682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b="0" sz="4200">
                <a:latin typeface="Helvetica Light"/>
                <a:ea typeface="Helvetica Light"/>
                <a:cs typeface="Helvetica Light"/>
                <a:sym typeface="Helvetica Light"/>
              </a:defRPr>
            </a:lvl1pPr>
          </a:lstStyle>
          <a:p>
            <a:pPr/>
            <a:r>
              <a:t>large response for any edge, regardless of its orientation</a:t>
            </a:r>
          </a:p>
        </p:txBody>
      </p:sp>
      <p:grpSp>
        <p:nvGrpSpPr>
          <p:cNvPr id="2246" name="Group"/>
          <p:cNvGrpSpPr/>
          <p:nvPr/>
        </p:nvGrpSpPr>
        <p:grpSpPr>
          <a:xfrm>
            <a:off x="1734422" y="3858229"/>
            <a:ext cx="14707983" cy="9357292"/>
            <a:chOff x="0" y="0"/>
            <a:chExt cx="14707981" cy="9357290"/>
          </a:xfrm>
        </p:grpSpPr>
        <p:pic>
          <p:nvPicPr>
            <p:cNvPr id="2244" name="Screen Shot 2015-06-16 at 12.02.26 PM.png" descr="Screen Shot 2015-06-16 at 12.02.26 PM.png"/>
            <p:cNvPicPr>
              <a:picLocks noChangeAspect="1"/>
            </p:cNvPicPr>
            <p:nvPr/>
          </p:nvPicPr>
          <p:blipFill>
            <a:blip r:embed="rId2">
              <a:extLst/>
            </a:blip>
            <a:srcRect l="0" t="17598" r="28326" b="0"/>
            <a:stretch>
              <a:fillRect/>
            </a:stretch>
          </p:blipFill>
          <p:spPr>
            <a:xfrm>
              <a:off x="0" y="0"/>
              <a:ext cx="14707982" cy="9357291"/>
            </a:xfrm>
            <a:prstGeom prst="rect">
              <a:avLst/>
            </a:prstGeom>
            <a:ln w="12700" cap="flat">
              <a:noFill/>
              <a:miter lim="400000"/>
            </a:ln>
            <a:effectLst/>
          </p:spPr>
        </p:pic>
        <p:sp>
          <p:nvSpPr>
            <p:cNvPr id="2245" name="Square"/>
            <p:cNvSpPr/>
            <p:nvPr/>
          </p:nvSpPr>
          <p:spPr>
            <a:xfrm>
              <a:off x="11256657" y="773957"/>
              <a:ext cx="2235384" cy="2235385"/>
            </a:xfrm>
            <a:prstGeom prst="rect">
              <a:avLst/>
            </a:prstGeom>
            <a:solidFill>
              <a:srgbClr val="FFFFFF"/>
            </a:solidFill>
            <a:ln w="12700" cap="flat">
              <a:noFill/>
              <a:miter lim="400000"/>
            </a:ln>
            <a:effectLst/>
          </p:spPr>
          <p:txBody>
            <a:bodyPr wrap="square" lIns="71437" tIns="71437" rIns="71437" bIns="71437" numCol="1" anchor="ctr">
              <a:noAutofit/>
            </a:bodyPr>
            <a:lstStyle/>
            <a:p>
              <a:pPr>
                <a:defRPr b="0">
                  <a:solidFill>
                    <a:srgbClr val="FFFFFF"/>
                  </a:solidFill>
                  <a:latin typeface="Helvetica Light"/>
                  <a:ea typeface="Helvetica Light"/>
                  <a:cs typeface="Helvetica Light"/>
                  <a:sym typeface="Helvetica Light"/>
                </a:defRPr>
              </a:pPr>
            </a:p>
          </p:txBody>
        </p:sp>
      </p:grpSp>
      <p:sp>
        <p:nvSpPr>
          <p:cNvPr id="2247" name="[Derived from slide by Andrea Vedaldi]"/>
          <p:cNvSpPr txBox="1"/>
          <p:nvPr/>
        </p:nvSpPr>
        <p:spPr>
          <a:xfrm>
            <a:off x="16004471" y="12608821"/>
            <a:ext cx="8090282"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3600">
                <a:latin typeface="Helvetica Light"/>
                <a:ea typeface="Helvetica Light"/>
                <a:cs typeface="Helvetica Light"/>
                <a:sym typeface="Helvetica Light"/>
              </a:defRPr>
            </a:lvl1pPr>
          </a:lstStyle>
          <a:p>
            <a:pPr/>
            <a:r>
              <a:t>[Derived from slide by Andrea Vedaldi]</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24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43" grpId="2"/>
      <p:bldP build="whole" bldLvl="1" animBg="1" rev="0" advAuto="0" spid="2246" grpId="1"/>
    </p:bldLst>
  </p:timing>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9" name="Computation in a neural net"/>
          <p:cNvSpPr txBox="1"/>
          <p:nvPr/>
        </p:nvSpPr>
        <p:spPr>
          <a:xfrm>
            <a:off x="6820217" y="267915"/>
            <a:ext cx="10743566" cy="119658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7000">
                <a:latin typeface="Helvetica Neue Light"/>
                <a:ea typeface="Helvetica Neue Light"/>
                <a:cs typeface="Helvetica Neue Light"/>
                <a:sym typeface="Helvetica Neue Light"/>
              </a:defRPr>
            </a:lvl1pPr>
          </a:lstStyle>
          <a:p>
            <a:pPr/>
            <a:r>
              <a:t>Computation in a neural net</a:t>
            </a:r>
          </a:p>
        </p:txBody>
      </p:sp>
      <p:sp>
        <p:nvSpPr>
          <p:cNvPr id="2250" name="“clown fish”"/>
          <p:cNvSpPr txBox="1"/>
          <p:nvPr/>
        </p:nvSpPr>
        <p:spPr>
          <a:xfrm>
            <a:off x="17293200" y="7436573"/>
            <a:ext cx="4578628" cy="196141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b="0" sz="5000">
                <a:latin typeface="Helvetica Neue Light"/>
                <a:ea typeface="Helvetica Neue Light"/>
                <a:cs typeface="Helvetica Neue Light"/>
                <a:sym typeface="Helvetica Neue Light"/>
              </a:defRPr>
            </a:lvl1pPr>
          </a:lstStyle>
          <a:p>
            <a:pPr/>
            <a:r>
              <a:t>“clown fish”</a:t>
            </a:r>
          </a:p>
        </p:txBody>
      </p:sp>
      <p:pic>
        <p:nvPicPr>
          <p:cNvPr id="2251" name="Image" descr="Image"/>
          <p:cNvPicPr>
            <a:picLocks noChangeAspect="1"/>
          </p:cNvPicPr>
          <p:nvPr/>
        </p:nvPicPr>
        <p:blipFill>
          <a:blip r:embed="rId3">
            <a:extLst/>
          </a:blip>
          <a:srcRect l="18419" t="0" r="4416" b="0"/>
          <a:stretch>
            <a:fillRect/>
          </a:stretch>
        </p:blipFill>
        <p:spPr>
          <a:xfrm>
            <a:off x="3236951" y="6575449"/>
            <a:ext cx="3743943" cy="3810017"/>
          </a:xfrm>
          <a:prstGeom prst="rect">
            <a:avLst/>
          </a:prstGeom>
          <a:ln w="25400">
            <a:solidFill>
              <a:srgbClr val="000000"/>
            </a:solidFill>
            <a:miter lim="400000"/>
          </a:ln>
        </p:spPr>
      </p:pic>
      <p:sp>
        <p:nvSpPr>
          <p:cNvPr id="2252" name="Rectangle"/>
          <p:cNvSpPr/>
          <p:nvPr/>
        </p:nvSpPr>
        <p:spPr>
          <a:xfrm>
            <a:off x="8081090" y="5987015"/>
            <a:ext cx="544097" cy="4987056"/>
          </a:xfrm>
          <a:prstGeom prst="rect">
            <a:avLst/>
          </a:prstGeom>
          <a:solidFill>
            <a:srgbClr val="C82506"/>
          </a:solidFill>
          <a:ln w="254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253" name="Rectangle"/>
          <p:cNvSpPr/>
          <p:nvPr/>
        </p:nvSpPr>
        <p:spPr>
          <a:xfrm>
            <a:off x="8637803" y="5987015"/>
            <a:ext cx="544097" cy="4987056"/>
          </a:xfrm>
          <a:prstGeom prst="rect">
            <a:avLst/>
          </a:prstGeom>
          <a:solidFill>
            <a:srgbClr val="F39019"/>
          </a:solidFill>
          <a:ln w="254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254" name="Line"/>
          <p:cNvSpPr/>
          <p:nvPr/>
        </p:nvSpPr>
        <p:spPr>
          <a:xfrm>
            <a:off x="9896057" y="8439471"/>
            <a:ext cx="694101" cy="1"/>
          </a:xfrm>
          <a:prstGeom prst="line">
            <a:avLst/>
          </a:prstGeom>
          <a:ln w="25400">
            <a:solidFill>
              <a:srgbClr val="000000"/>
            </a:solidFill>
            <a:miter lim="400000"/>
            <a:tailEnd type="triangle"/>
          </a:ln>
        </p:spPr>
        <p:txBody>
          <a:bodyPr lIns="71437" tIns="71437" rIns="71437" bIns="71437" anchor="ctr"/>
          <a:lstStyle/>
          <a:p>
            <a:pPr>
              <a:defRPr b="0">
                <a:latin typeface="Helvetica"/>
                <a:ea typeface="Helvetica"/>
                <a:cs typeface="Helvetica"/>
                <a:sym typeface="Helvetica"/>
              </a:defRPr>
            </a:pPr>
          </a:p>
        </p:txBody>
      </p:sp>
      <p:sp>
        <p:nvSpPr>
          <p:cNvPr id="2255" name="Rectangle"/>
          <p:cNvSpPr/>
          <p:nvPr/>
        </p:nvSpPr>
        <p:spPr>
          <a:xfrm>
            <a:off x="9186901" y="5987015"/>
            <a:ext cx="544096" cy="4987056"/>
          </a:xfrm>
          <a:prstGeom prst="rect">
            <a:avLst/>
          </a:prstGeom>
          <a:solidFill>
            <a:srgbClr val="F5D328"/>
          </a:solidFill>
          <a:ln w="254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grpSp>
        <p:nvGrpSpPr>
          <p:cNvPr id="2259" name="Group"/>
          <p:cNvGrpSpPr/>
          <p:nvPr/>
        </p:nvGrpSpPr>
        <p:grpSpPr>
          <a:xfrm>
            <a:off x="10755218" y="5973490"/>
            <a:ext cx="1649908" cy="4987055"/>
            <a:chOff x="0" y="0"/>
            <a:chExt cx="1649906" cy="4987054"/>
          </a:xfrm>
        </p:grpSpPr>
        <p:sp>
          <p:nvSpPr>
            <p:cNvPr id="2256" name="Rectangle"/>
            <p:cNvSpPr/>
            <p:nvPr/>
          </p:nvSpPr>
          <p:spPr>
            <a:xfrm>
              <a:off x="0" y="0"/>
              <a:ext cx="544096" cy="4987055"/>
            </a:xfrm>
            <a:prstGeom prst="rect">
              <a:avLst/>
            </a:prstGeom>
            <a:solidFill>
              <a:srgbClr val="C82506"/>
            </a:solidFill>
            <a:ln w="254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2257" name="Rectangle"/>
            <p:cNvSpPr/>
            <p:nvPr/>
          </p:nvSpPr>
          <p:spPr>
            <a:xfrm>
              <a:off x="556714" y="0"/>
              <a:ext cx="544096" cy="4987055"/>
            </a:xfrm>
            <a:prstGeom prst="rect">
              <a:avLst/>
            </a:prstGeom>
            <a:solidFill>
              <a:srgbClr val="F39019"/>
            </a:solidFill>
            <a:ln w="254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2258" name="Rectangle"/>
            <p:cNvSpPr/>
            <p:nvPr/>
          </p:nvSpPr>
          <p:spPr>
            <a:xfrm>
              <a:off x="1105810" y="0"/>
              <a:ext cx="544097" cy="4987055"/>
            </a:xfrm>
            <a:prstGeom prst="rect">
              <a:avLst/>
            </a:prstGeom>
            <a:solidFill>
              <a:srgbClr val="F5D328"/>
            </a:solidFill>
            <a:ln w="254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grpSp>
      <p:sp>
        <p:nvSpPr>
          <p:cNvPr id="2260" name="Rectangle"/>
          <p:cNvSpPr/>
          <p:nvPr/>
        </p:nvSpPr>
        <p:spPr>
          <a:xfrm>
            <a:off x="15445987" y="5987015"/>
            <a:ext cx="544097" cy="4987056"/>
          </a:xfrm>
          <a:prstGeom prst="rect">
            <a:avLst/>
          </a:prstGeom>
          <a:solidFill>
            <a:srgbClr val="C82506"/>
          </a:solidFill>
          <a:ln w="254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261" name="Rectangle"/>
          <p:cNvSpPr/>
          <p:nvPr/>
        </p:nvSpPr>
        <p:spPr>
          <a:xfrm>
            <a:off x="16002700" y="5987015"/>
            <a:ext cx="544097" cy="4987056"/>
          </a:xfrm>
          <a:prstGeom prst="rect">
            <a:avLst/>
          </a:prstGeom>
          <a:solidFill>
            <a:srgbClr val="F39019"/>
          </a:solidFill>
          <a:ln w="254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262" name="Rectangle"/>
          <p:cNvSpPr/>
          <p:nvPr/>
        </p:nvSpPr>
        <p:spPr>
          <a:xfrm>
            <a:off x="16551797" y="5987015"/>
            <a:ext cx="544097" cy="4987056"/>
          </a:xfrm>
          <a:prstGeom prst="rect">
            <a:avLst/>
          </a:prstGeom>
          <a:solidFill>
            <a:srgbClr val="F5D328"/>
          </a:solidFill>
          <a:ln w="254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263" name="…"/>
          <p:cNvSpPr txBox="1"/>
          <p:nvPr/>
        </p:nvSpPr>
        <p:spPr>
          <a:xfrm>
            <a:off x="13512409" y="7798593"/>
            <a:ext cx="790576"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5000">
                <a:latin typeface="Helvetica"/>
                <a:ea typeface="Helvetica"/>
                <a:cs typeface="Helvetica"/>
                <a:sym typeface="Helvetica"/>
              </a:defRPr>
            </a:lvl1pPr>
          </a:lstStyle>
          <a:p>
            <a:pPr/>
            <a:r>
              <a:t>…</a:t>
            </a:r>
          </a:p>
        </p:txBody>
      </p:sp>
      <p:sp>
        <p:nvSpPr>
          <p:cNvPr id="2264" name="Line"/>
          <p:cNvSpPr/>
          <p:nvPr/>
        </p:nvSpPr>
        <p:spPr>
          <a:xfrm>
            <a:off x="9896057" y="8090296"/>
            <a:ext cx="694101" cy="1"/>
          </a:xfrm>
          <a:prstGeom prst="line">
            <a:avLst/>
          </a:prstGeom>
          <a:ln w="25400">
            <a:solidFill>
              <a:srgbClr val="000000"/>
            </a:solidFill>
            <a:miter lim="400000"/>
            <a:tailEnd type="triangle"/>
          </a:ln>
        </p:spPr>
        <p:txBody>
          <a:bodyPr lIns="71437" tIns="71437" rIns="71437" bIns="71437" anchor="ctr"/>
          <a:lstStyle/>
          <a:p>
            <a:pPr>
              <a:defRPr b="0">
                <a:latin typeface="Helvetica"/>
                <a:ea typeface="Helvetica"/>
                <a:cs typeface="Helvetica"/>
                <a:sym typeface="Helvetica"/>
              </a:defRPr>
            </a:pPr>
          </a:p>
        </p:txBody>
      </p:sp>
      <p:sp>
        <p:nvSpPr>
          <p:cNvPr id="2265" name="Line"/>
          <p:cNvSpPr/>
          <p:nvPr/>
        </p:nvSpPr>
        <p:spPr>
          <a:xfrm>
            <a:off x="9894657" y="8770787"/>
            <a:ext cx="694101" cy="1"/>
          </a:xfrm>
          <a:prstGeom prst="line">
            <a:avLst/>
          </a:prstGeom>
          <a:ln w="25400">
            <a:solidFill>
              <a:srgbClr val="000000"/>
            </a:solidFill>
            <a:miter lim="400000"/>
            <a:tailEnd type="triangle"/>
          </a:ln>
        </p:spPr>
        <p:txBody>
          <a:bodyPr lIns="71437" tIns="71437" rIns="71437" bIns="71437" anchor="ctr"/>
          <a:lstStyle/>
          <a:p>
            <a:pPr>
              <a:defRPr b="0">
                <a:latin typeface="Helvetica"/>
                <a:ea typeface="Helvetica"/>
                <a:cs typeface="Helvetica"/>
                <a:sym typeface="Helvetica"/>
              </a:defRPr>
            </a:pPr>
          </a:p>
        </p:txBody>
      </p:sp>
      <p:sp>
        <p:nvSpPr>
          <p:cNvPr id="2266" name="Line"/>
          <p:cNvSpPr/>
          <p:nvPr/>
        </p:nvSpPr>
        <p:spPr>
          <a:xfrm>
            <a:off x="12603253" y="8426209"/>
            <a:ext cx="694101" cy="1"/>
          </a:xfrm>
          <a:prstGeom prst="line">
            <a:avLst/>
          </a:prstGeom>
          <a:ln w="25400">
            <a:solidFill>
              <a:srgbClr val="000000"/>
            </a:solidFill>
            <a:miter lim="400000"/>
            <a:tailEnd type="triangle"/>
          </a:ln>
        </p:spPr>
        <p:txBody>
          <a:bodyPr lIns="71437" tIns="71437" rIns="71437" bIns="71437" anchor="ctr"/>
          <a:lstStyle/>
          <a:p>
            <a:pPr>
              <a:defRPr b="0">
                <a:latin typeface="Helvetica"/>
                <a:ea typeface="Helvetica"/>
                <a:cs typeface="Helvetica"/>
                <a:sym typeface="Helvetica"/>
              </a:defRPr>
            </a:pPr>
          </a:p>
        </p:txBody>
      </p:sp>
      <p:sp>
        <p:nvSpPr>
          <p:cNvPr id="2267" name="Line"/>
          <p:cNvSpPr/>
          <p:nvPr/>
        </p:nvSpPr>
        <p:spPr>
          <a:xfrm>
            <a:off x="12603253" y="8077034"/>
            <a:ext cx="694101" cy="1"/>
          </a:xfrm>
          <a:prstGeom prst="line">
            <a:avLst/>
          </a:prstGeom>
          <a:ln w="25400">
            <a:solidFill>
              <a:srgbClr val="000000"/>
            </a:solidFill>
            <a:miter lim="400000"/>
            <a:tailEnd type="triangle"/>
          </a:ln>
        </p:spPr>
        <p:txBody>
          <a:bodyPr lIns="71437" tIns="71437" rIns="71437" bIns="71437" anchor="ctr"/>
          <a:lstStyle/>
          <a:p>
            <a:pPr>
              <a:defRPr b="0">
                <a:latin typeface="Helvetica"/>
                <a:ea typeface="Helvetica"/>
                <a:cs typeface="Helvetica"/>
                <a:sym typeface="Helvetica"/>
              </a:defRPr>
            </a:pPr>
          </a:p>
        </p:txBody>
      </p:sp>
      <p:sp>
        <p:nvSpPr>
          <p:cNvPr id="2268" name="Line"/>
          <p:cNvSpPr/>
          <p:nvPr/>
        </p:nvSpPr>
        <p:spPr>
          <a:xfrm>
            <a:off x="12601850" y="8757525"/>
            <a:ext cx="694101" cy="1"/>
          </a:xfrm>
          <a:prstGeom prst="line">
            <a:avLst/>
          </a:prstGeom>
          <a:ln w="25400">
            <a:solidFill>
              <a:srgbClr val="000000"/>
            </a:solidFill>
            <a:miter lim="400000"/>
            <a:tailEnd type="triangle"/>
          </a:ln>
        </p:spPr>
        <p:txBody>
          <a:bodyPr lIns="71437" tIns="71437" rIns="71437" bIns="71437" anchor="ctr"/>
          <a:lstStyle/>
          <a:p>
            <a:pPr>
              <a:defRPr b="0">
                <a:latin typeface="Helvetica"/>
                <a:ea typeface="Helvetica"/>
                <a:cs typeface="Helvetica"/>
                <a:sym typeface="Helvetica"/>
              </a:defRPr>
            </a:pPr>
          </a:p>
        </p:txBody>
      </p:sp>
      <p:sp>
        <p:nvSpPr>
          <p:cNvPr id="2269" name="Line"/>
          <p:cNvSpPr/>
          <p:nvPr/>
        </p:nvSpPr>
        <p:spPr>
          <a:xfrm>
            <a:off x="14492792" y="8426209"/>
            <a:ext cx="694101" cy="1"/>
          </a:xfrm>
          <a:prstGeom prst="line">
            <a:avLst/>
          </a:prstGeom>
          <a:ln w="25400">
            <a:solidFill>
              <a:srgbClr val="000000"/>
            </a:solidFill>
            <a:miter lim="400000"/>
            <a:tailEnd type="triangle"/>
          </a:ln>
        </p:spPr>
        <p:txBody>
          <a:bodyPr lIns="71437" tIns="71437" rIns="71437" bIns="71437" anchor="ctr"/>
          <a:lstStyle/>
          <a:p>
            <a:pPr>
              <a:defRPr b="0">
                <a:latin typeface="Helvetica"/>
                <a:ea typeface="Helvetica"/>
                <a:cs typeface="Helvetica"/>
                <a:sym typeface="Helvetica"/>
              </a:defRPr>
            </a:pPr>
          </a:p>
        </p:txBody>
      </p:sp>
      <p:sp>
        <p:nvSpPr>
          <p:cNvPr id="2270" name="Line"/>
          <p:cNvSpPr/>
          <p:nvPr/>
        </p:nvSpPr>
        <p:spPr>
          <a:xfrm>
            <a:off x="14492792" y="8077034"/>
            <a:ext cx="694101" cy="1"/>
          </a:xfrm>
          <a:prstGeom prst="line">
            <a:avLst/>
          </a:prstGeom>
          <a:ln w="25400">
            <a:solidFill>
              <a:srgbClr val="000000"/>
            </a:solidFill>
            <a:miter lim="400000"/>
            <a:tailEnd type="triangle"/>
          </a:ln>
        </p:spPr>
        <p:txBody>
          <a:bodyPr lIns="71437" tIns="71437" rIns="71437" bIns="71437" anchor="ctr"/>
          <a:lstStyle/>
          <a:p>
            <a:pPr>
              <a:defRPr b="0">
                <a:latin typeface="Helvetica"/>
                <a:ea typeface="Helvetica"/>
                <a:cs typeface="Helvetica"/>
                <a:sym typeface="Helvetica"/>
              </a:defRPr>
            </a:pPr>
          </a:p>
        </p:txBody>
      </p:sp>
      <p:sp>
        <p:nvSpPr>
          <p:cNvPr id="2271" name="Line"/>
          <p:cNvSpPr/>
          <p:nvPr/>
        </p:nvSpPr>
        <p:spPr>
          <a:xfrm>
            <a:off x="14491392" y="8757525"/>
            <a:ext cx="694101" cy="1"/>
          </a:xfrm>
          <a:prstGeom prst="line">
            <a:avLst/>
          </a:prstGeom>
          <a:ln w="25400">
            <a:solidFill>
              <a:srgbClr val="000000"/>
            </a:solidFill>
            <a:miter lim="400000"/>
            <a:tailEnd type="triangle"/>
          </a:ln>
        </p:spPr>
        <p:txBody>
          <a:bodyPr lIns="71437" tIns="71437" rIns="71437" bIns="71437" anchor="ctr"/>
          <a:lstStyle/>
          <a:p>
            <a:pPr>
              <a:defRPr b="0">
                <a:latin typeface="Helvetica"/>
                <a:ea typeface="Helvetica"/>
                <a:cs typeface="Helvetica"/>
                <a:sym typeface="Helvetica"/>
              </a:defRPr>
            </a:pPr>
          </a:p>
        </p:txBody>
      </p:sp>
      <p:sp>
        <p:nvSpPr>
          <p:cNvPr id="2272" name="Line"/>
          <p:cNvSpPr/>
          <p:nvPr/>
        </p:nvSpPr>
        <p:spPr>
          <a:xfrm>
            <a:off x="7187462" y="8426209"/>
            <a:ext cx="694100" cy="1"/>
          </a:xfrm>
          <a:prstGeom prst="line">
            <a:avLst/>
          </a:prstGeom>
          <a:ln w="25400">
            <a:solidFill>
              <a:srgbClr val="000000"/>
            </a:solidFill>
            <a:miter lim="400000"/>
            <a:tailEnd type="triangle"/>
          </a:ln>
        </p:spPr>
        <p:txBody>
          <a:bodyPr lIns="71437" tIns="71437" rIns="71437" bIns="71437" anchor="ctr"/>
          <a:lstStyle/>
          <a:p>
            <a:pPr>
              <a:defRPr b="0">
                <a:latin typeface="Helvetica"/>
                <a:ea typeface="Helvetica"/>
                <a:cs typeface="Helvetica"/>
                <a:sym typeface="Helvetica"/>
              </a:defRPr>
            </a:pPr>
          </a:p>
        </p:txBody>
      </p:sp>
      <p:sp>
        <p:nvSpPr>
          <p:cNvPr id="2273" name="Line"/>
          <p:cNvSpPr/>
          <p:nvPr/>
        </p:nvSpPr>
        <p:spPr>
          <a:xfrm>
            <a:off x="7187462" y="8077034"/>
            <a:ext cx="694100" cy="1"/>
          </a:xfrm>
          <a:prstGeom prst="line">
            <a:avLst/>
          </a:prstGeom>
          <a:ln w="25400">
            <a:solidFill>
              <a:srgbClr val="000000"/>
            </a:solidFill>
            <a:miter lim="400000"/>
            <a:tailEnd type="triangle"/>
          </a:ln>
        </p:spPr>
        <p:txBody>
          <a:bodyPr lIns="71437" tIns="71437" rIns="71437" bIns="71437" anchor="ctr"/>
          <a:lstStyle/>
          <a:p>
            <a:pPr>
              <a:defRPr b="0">
                <a:latin typeface="Helvetica"/>
                <a:ea typeface="Helvetica"/>
                <a:cs typeface="Helvetica"/>
                <a:sym typeface="Helvetica"/>
              </a:defRPr>
            </a:pPr>
          </a:p>
        </p:txBody>
      </p:sp>
      <p:sp>
        <p:nvSpPr>
          <p:cNvPr id="2274" name="Line"/>
          <p:cNvSpPr/>
          <p:nvPr/>
        </p:nvSpPr>
        <p:spPr>
          <a:xfrm>
            <a:off x="7186061" y="8757525"/>
            <a:ext cx="694101" cy="1"/>
          </a:xfrm>
          <a:prstGeom prst="line">
            <a:avLst/>
          </a:prstGeom>
          <a:ln w="25400">
            <a:solidFill>
              <a:srgbClr val="000000"/>
            </a:solidFill>
            <a:miter lim="400000"/>
            <a:tailEnd type="triangle"/>
          </a:ln>
        </p:spPr>
        <p:txBody>
          <a:bodyPr lIns="71437" tIns="71437" rIns="71437" bIns="71437" anchor="ctr"/>
          <a:lstStyle/>
          <a:p>
            <a:pPr>
              <a:defRPr b="0">
                <a:latin typeface="Helvetica"/>
                <a:ea typeface="Helvetica"/>
                <a:cs typeface="Helvetica"/>
                <a:sym typeface="Helvetica"/>
              </a:defRPr>
            </a:pPr>
          </a:p>
        </p:txBody>
      </p:sp>
      <p:sp>
        <p:nvSpPr>
          <p:cNvPr id="2275" name="Line"/>
          <p:cNvSpPr/>
          <p:nvPr/>
        </p:nvSpPr>
        <p:spPr>
          <a:xfrm>
            <a:off x="17226636" y="8426209"/>
            <a:ext cx="608632" cy="1"/>
          </a:xfrm>
          <a:prstGeom prst="line">
            <a:avLst/>
          </a:prstGeom>
          <a:ln w="25400">
            <a:solidFill>
              <a:srgbClr val="000000"/>
            </a:solidFill>
            <a:miter lim="400000"/>
            <a:tailEnd type="triangle"/>
          </a:ln>
        </p:spPr>
        <p:txBody>
          <a:bodyPr lIns="71437" tIns="71437" rIns="71437" bIns="71437" anchor="ctr"/>
          <a:lstStyle/>
          <a:p>
            <a:pPr>
              <a:defRPr b="0">
                <a:latin typeface="Helvetica"/>
                <a:ea typeface="Helvetica"/>
                <a:cs typeface="Helvetica"/>
                <a:sym typeface="Helvetica"/>
              </a:defRPr>
            </a:pPr>
          </a:p>
        </p:txBody>
      </p:sp>
      <p:sp>
        <p:nvSpPr>
          <p:cNvPr id="2276" name="Line"/>
          <p:cNvSpPr/>
          <p:nvPr/>
        </p:nvSpPr>
        <p:spPr>
          <a:xfrm>
            <a:off x="17226636" y="8077033"/>
            <a:ext cx="574759" cy="237406"/>
          </a:xfrm>
          <a:prstGeom prst="line">
            <a:avLst/>
          </a:prstGeom>
          <a:ln w="25400">
            <a:solidFill>
              <a:srgbClr val="000000"/>
            </a:solidFill>
            <a:miter lim="400000"/>
            <a:tailEnd type="triangle"/>
          </a:ln>
        </p:spPr>
        <p:txBody>
          <a:bodyPr lIns="71437" tIns="71437" rIns="71437" bIns="71437" anchor="ctr"/>
          <a:lstStyle/>
          <a:p>
            <a:pPr>
              <a:defRPr b="0">
                <a:latin typeface="Helvetica"/>
                <a:ea typeface="Helvetica"/>
                <a:cs typeface="Helvetica"/>
                <a:sym typeface="Helvetica"/>
              </a:defRPr>
            </a:pPr>
          </a:p>
        </p:txBody>
      </p:sp>
      <p:sp>
        <p:nvSpPr>
          <p:cNvPr id="2277" name="Line"/>
          <p:cNvSpPr/>
          <p:nvPr/>
        </p:nvSpPr>
        <p:spPr>
          <a:xfrm flipV="1">
            <a:off x="17225235" y="8561476"/>
            <a:ext cx="598883" cy="196050"/>
          </a:xfrm>
          <a:prstGeom prst="line">
            <a:avLst/>
          </a:prstGeom>
          <a:ln w="25400">
            <a:solidFill>
              <a:srgbClr val="000000"/>
            </a:solidFill>
            <a:miter lim="400000"/>
            <a:tailEnd type="triangle"/>
          </a:ln>
        </p:spPr>
        <p:txBody>
          <a:bodyPr lIns="71437" tIns="71437" rIns="71437" bIns="71437" anchor="ctr"/>
          <a:lstStyle/>
          <a:p>
            <a:pPr>
              <a:defRPr b="0">
                <a:latin typeface="Helvetica"/>
                <a:ea typeface="Helvetica"/>
                <a:cs typeface="Helvetica"/>
                <a:sym typeface="Helvetica"/>
              </a:defRPr>
            </a:pPr>
          </a:p>
        </p:txBody>
      </p:sp>
      <p:pic>
        <p:nvPicPr>
          <p:cNvPr id="2278" name="Image" descr="Image"/>
          <p:cNvPicPr>
            <a:picLocks noChangeAspect="1"/>
          </p:cNvPicPr>
          <p:nvPr/>
        </p:nvPicPr>
        <p:blipFill>
          <a:blip r:embed="rId4">
            <a:extLst/>
          </a:blip>
          <a:stretch>
            <a:fillRect/>
          </a:stretch>
        </p:blipFill>
        <p:spPr>
          <a:xfrm>
            <a:off x="8806188" y="12257031"/>
            <a:ext cx="6679407" cy="660798"/>
          </a:xfrm>
          <a:prstGeom prst="rect">
            <a:avLst/>
          </a:prstGeom>
          <a:ln w="12700">
            <a:miter lim="400000"/>
          </a:ln>
        </p:spPr>
      </p:pic>
      <p:sp>
        <p:nvSpPr>
          <p:cNvPr id="2279" name="Filter"/>
          <p:cNvSpPr txBox="1"/>
          <p:nvPr/>
        </p:nvSpPr>
        <p:spPr>
          <a:xfrm rot="18900000">
            <a:off x="7081517" y="3027250"/>
            <a:ext cx="1449071" cy="88709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i="1" sz="5000">
                <a:latin typeface="Helvetica Neue Light"/>
                <a:ea typeface="Helvetica Neue Light"/>
                <a:cs typeface="Helvetica Neue Light"/>
                <a:sym typeface="Helvetica Neue Light"/>
              </a:defRPr>
            </a:lvl1pPr>
          </a:lstStyle>
          <a:p>
            <a:pPr/>
            <a:r>
              <a:t>Filter</a:t>
            </a:r>
          </a:p>
        </p:txBody>
      </p:sp>
      <p:sp>
        <p:nvSpPr>
          <p:cNvPr id="2280" name="ReLU"/>
          <p:cNvSpPr txBox="1"/>
          <p:nvPr/>
        </p:nvSpPr>
        <p:spPr>
          <a:xfrm rot="18900000">
            <a:off x="8388993" y="3035525"/>
            <a:ext cx="1684656" cy="88709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i="1" sz="5000">
                <a:latin typeface="Helvetica Neue Light"/>
                <a:ea typeface="Helvetica Neue Light"/>
                <a:cs typeface="Helvetica Neue Light"/>
                <a:sym typeface="Helvetica Neue Light"/>
              </a:defRPr>
            </a:lvl1pPr>
          </a:lstStyle>
          <a:p>
            <a:pPr/>
            <a:r>
              <a:t>ReLU</a:t>
            </a:r>
          </a:p>
        </p:txBody>
      </p:sp>
      <p:sp>
        <p:nvSpPr>
          <p:cNvPr id="2281" name="Pool"/>
          <p:cNvSpPr txBox="1"/>
          <p:nvPr/>
        </p:nvSpPr>
        <p:spPr>
          <a:xfrm rot="18900000">
            <a:off x="9468945" y="4052433"/>
            <a:ext cx="1379221" cy="88709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i="1" sz="5000">
                <a:latin typeface="Helvetica Neue Light"/>
                <a:ea typeface="Helvetica Neue Light"/>
                <a:cs typeface="Helvetica Neue Light"/>
                <a:sym typeface="Helvetica Neue Light"/>
              </a:defRPr>
            </a:lvl1pPr>
          </a:lstStyle>
          <a:p>
            <a:pPr/>
            <a:r>
              <a:t>Pool</a:t>
            </a:r>
          </a:p>
        </p:txBody>
      </p:sp>
      <p:sp>
        <p:nvSpPr>
          <p:cNvPr id="2282" name="Line"/>
          <p:cNvSpPr/>
          <p:nvPr/>
        </p:nvSpPr>
        <p:spPr>
          <a:xfrm flipH="1" flipV="1">
            <a:off x="7719588" y="4186824"/>
            <a:ext cx="545953" cy="1750884"/>
          </a:xfrm>
          <a:prstGeom prst="line">
            <a:avLst/>
          </a:prstGeom>
          <a:ln w="25400">
            <a:solidFill>
              <a:srgbClr val="000000"/>
            </a:solidFill>
            <a:prstDash val="sysDot"/>
            <a:miter lim="400000"/>
          </a:ln>
        </p:spPr>
        <p:txBody>
          <a:bodyPr lIns="71437" tIns="71437" rIns="71437" bIns="71437" anchor="ctr"/>
          <a:lstStyle/>
          <a:p>
            <a:pPr>
              <a:defRPr b="0">
                <a:latin typeface="Helvetica"/>
                <a:ea typeface="Helvetica"/>
                <a:cs typeface="Helvetica"/>
                <a:sym typeface="Helvetica"/>
              </a:defRPr>
            </a:pPr>
          </a:p>
        </p:txBody>
      </p:sp>
      <p:sp>
        <p:nvSpPr>
          <p:cNvPr id="2283" name="Line"/>
          <p:cNvSpPr/>
          <p:nvPr/>
        </p:nvSpPr>
        <p:spPr>
          <a:xfrm flipV="1">
            <a:off x="8820978" y="4359409"/>
            <a:ext cx="1" cy="1578299"/>
          </a:xfrm>
          <a:prstGeom prst="line">
            <a:avLst/>
          </a:prstGeom>
          <a:ln w="25400">
            <a:solidFill>
              <a:srgbClr val="000000"/>
            </a:solidFill>
            <a:prstDash val="sysDot"/>
            <a:miter lim="400000"/>
          </a:ln>
        </p:spPr>
        <p:txBody>
          <a:bodyPr lIns="71437" tIns="71437" rIns="71437" bIns="71437" anchor="ctr"/>
          <a:lstStyle/>
          <a:p>
            <a:pPr>
              <a:defRPr b="0">
                <a:latin typeface="Helvetica"/>
                <a:ea typeface="Helvetica"/>
                <a:cs typeface="Helvetica"/>
                <a:sym typeface="Helvetica"/>
              </a:defRPr>
            </a:pPr>
          </a:p>
        </p:txBody>
      </p:sp>
      <p:sp>
        <p:nvSpPr>
          <p:cNvPr id="2284" name="Line"/>
          <p:cNvSpPr/>
          <p:nvPr/>
        </p:nvSpPr>
        <p:spPr>
          <a:xfrm flipV="1">
            <a:off x="9458257" y="5098072"/>
            <a:ext cx="145668" cy="907836"/>
          </a:xfrm>
          <a:prstGeom prst="line">
            <a:avLst/>
          </a:prstGeom>
          <a:ln w="25400">
            <a:solidFill>
              <a:srgbClr val="000000"/>
            </a:solidFill>
            <a:prstDash val="sysDot"/>
            <a:miter lim="400000"/>
          </a:ln>
        </p:spPr>
        <p:txBody>
          <a:bodyPr lIns="71437" tIns="71437" rIns="71437" bIns="71437" anchor="ctr"/>
          <a:lstStyle/>
          <a:p>
            <a:pPr>
              <a:defRPr b="0">
                <a:latin typeface="Helvetica"/>
                <a:ea typeface="Helvetica"/>
                <a:cs typeface="Helvetica"/>
                <a:sym typeface="Helvetica"/>
              </a:defRPr>
            </a:pPr>
          </a:p>
        </p:txBody>
      </p:sp>
      <p:grpSp>
        <p:nvGrpSpPr>
          <p:cNvPr id="2287" name="Group"/>
          <p:cNvGrpSpPr/>
          <p:nvPr/>
        </p:nvGrpSpPr>
        <p:grpSpPr>
          <a:xfrm>
            <a:off x="17651545" y="3479072"/>
            <a:ext cx="3330787" cy="4495171"/>
            <a:chOff x="0" y="1104347"/>
            <a:chExt cx="3330785" cy="4495169"/>
          </a:xfrm>
        </p:grpSpPr>
        <p:sp>
          <p:nvSpPr>
            <p:cNvPr id="2285" name="Classify"/>
            <p:cNvSpPr/>
            <p:nvPr/>
          </p:nvSpPr>
          <p:spPr>
            <a:xfrm>
              <a:off x="1534734" y="1104347"/>
              <a:ext cx="1796052" cy="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b="0" i="1" sz="5000">
                  <a:latin typeface="Helvetica Neue Light"/>
                  <a:ea typeface="Helvetica Neue Light"/>
                  <a:cs typeface="Helvetica Neue Light"/>
                  <a:sym typeface="Helvetica Neue Light"/>
                </a:defRPr>
              </a:lvl1pPr>
            </a:lstStyle>
            <a:p>
              <a:pPr/>
              <a:r>
                <a:t>Classify</a:t>
              </a:r>
            </a:p>
          </p:txBody>
        </p:sp>
        <p:sp>
          <p:nvSpPr>
            <p:cNvPr id="2286" name="Line"/>
            <p:cNvSpPr/>
            <p:nvPr/>
          </p:nvSpPr>
          <p:spPr>
            <a:xfrm flipV="1">
              <a:off x="-1" y="2178628"/>
              <a:ext cx="874305" cy="3420889"/>
            </a:xfrm>
            <a:prstGeom prst="line">
              <a:avLst/>
            </a:prstGeom>
            <a:noFill/>
            <a:ln w="25400" cap="flat">
              <a:solidFill>
                <a:srgbClr val="000000"/>
              </a:solidFill>
              <a:prstDash val="sysDot"/>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gr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1" name="Line"/>
          <p:cNvSpPr/>
          <p:nvPr/>
        </p:nvSpPr>
        <p:spPr>
          <a:xfrm>
            <a:off x="2161516" y="6961869"/>
            <a:ext cx="5666985" cy="654673"/>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292" name="Line"/>
          <p:cNvSpPr/>
          <p:nvPr/>
        </p:nvSpPr>
        <p:spPr>
          <a:xfrm>
            <a:off x="2158454" y="7590888"/>
            <a:ext cx="5649108" cy="21692"/>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293" name="Line"/>
          <p:cNvSpPr/>
          <p:nvPr/>
        </p:nvSpPr>
        <p:spPr>
          <a:xfrm flipV="1">
            <a:off x="2158004" y="7596502"/>
            <a:ext cx="5626953" cy="618407"/>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294" name="Line"/>
          <p:cNvSpPr/>
          <p:nvPr/>
        </p:nvSpPr>
        <p:spPr>
          <a:xfrm>
            <a:off x="7603852" y="7594820"/>
            <a:ext cx="1107283" cy="1"/>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295" name="Line"/>
          <p:cNvSpPr/>
          <p:nvPr/>
        </p:nvSpPr>
        <p:spPr>
          <a:xfrm>
            <a:off x="7782446" y="8231840"/>
            <a:ext cx="1107282" cy="1"/>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296" name="Line"/>
          <p:cNvSpPr/>
          <p:nvPr/>
        </p:nvSpPr>
        <p:spPr>
          <a:xfrm>
            <a:off x="7782446" y="8854565"/>
            <a:ext cx="1107282" cy="1"/>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297" name="Line"/>
          <p:cNvSpPr/>
          <p:nvPr/>
        </p:nvSpPr>
        <p:spPr>
          <a:xfrm>
            <a:off x="7782446" y="9512110"/>
            <a:ext cx="1107282" cy="1"/>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298" name="Line"/>
          <p:cNvSpPr/>
          <p:nvPr/>
        </p:nvSpPr>
        <p:spPr>
          <a:xfrm>
            <a:off x="7782446" y="6959555"/>
            <a:ext cx="1107282" cy="1"/>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299" name="Line"/>
          <p:cNvSpPr/>
          <p:nvPr/>
        </p:nvSpPr>
        <p:spPr>
          <a:xfrm>
            <a:off x="7782446" y="6361141"/>
            <a:ext cx="1107282" cy="1"/>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00" name="Line"/>
          <p:cNvSpPr/>
          <p:nvPr/>
        </p:nvSpPr>
        <p:spPr>
          <a:xfrm>
            <a:off x="7782446" y="5727177"/>
            <a:ext cx="1107282" cy="1"/>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01" name="Line"/>
          <p:cNvSpPr/>
          <p:nvPr/>
        </p:nvSpPr>
        <p:spPr>
          <a:xfrm>
            <a:off x="7782446" y="5107292"/>
            <a:ext cx="1107282" cy="1"/>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02" name="Line"/>
          <p:cNvSpPr/>
          <p:nvPr/>
        </p:nvSpPr>
        <p:spPr>
          <a:xfrm>
            <a:off x="8743329" y="6978763"/>
            <a:ext cx="4727765" cy="609703"/>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03" name="Line"/>
          <p:cNvSpPr/>
          <p:nvPr/>
        </p:nvSpPr>
        <p:spPr>
          <a:xfrm>
            <a:off x="8769704" y="7560343"/>
            <a:ext cx="4669290" cy="25210"/>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04" name="Line"/>
          <p:cNvSpPr/>
          <p:nvPr/>
        </p:nvSpPr>
        <p:spPr>
          <a:xfrm flipV="1">
            <a:off x="8740437" y="7614915"/>
            <a:ext cx="4610482" cy="600870"/>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05" name="Circle"/>
          <p:cNvSpPr/>
          <p:nvPr/>
        </p:nvSpPr>
        <p:spPr>
          <a:xfrm>
            <a:off x="1913017" y="4826831"/>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06" name="Circle"/>
          <p:cNvSpPr/>
          <p:nvPr/>
        </p:nvSpPr>
        <p:spPr>
          <a:xfrm>
            <a:off x="1912229" y="5456532"/>
            <a:ext cx="465007" cy="465007"/>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07" name="Circle"/>
          <p:cNvSpPr/>
          <p:nvPr/>
        </p:nvSpPr>
        <p:spPr>
          <a:xfrm>
            <a:off x="1912229" y="6086234"/>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08" name="Circle"/>
          <p:cNvSpPr/>
          <p:nvPr/>
        </p:nvSpPr>
        <p:spPr>
          <a:xfrm>
            <a:off x="1912229" y="6715935"/>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09" name="Circle"/>
          <p:cNvSpPr/>
          <p:nvPr/>
        </p:nvSpPr>
        <p:spPr>
          <a:xfrm>
            <a:off x="1912229" y="7345638"/>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10" name="Circle"/>
          <p:cNvSpPr/>
          <p:nvPr/>
        </p:nvSpPr>
        <p:spPr>
          <a:xfrm>
            <a:off x="1912229" y="7975339"/>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11" name="Circle"/>
          <p:cNvSpPr/>
          <p:nvPr/>
        </p:nvSpPr>
        <p:spPr>
          <a:xfrm>
            <a:off x="1912229" y="8605041"/>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12" name="Circle"/>
          <p:cNvSpPr/>
          <p:nvPr/>
        </p:nvSpPr>
        <p:spPr>
          <a:xfrm>
            <a:off x="1912229" y="9234742"/>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13" name="Circle"/>
          <p:cNvSpPr/>
          <p:nvPr/>
        </p:nvSpPr>
        <p:spPr>
          <a:xfrm>
            <a:off x="7569822" y="4830764"/>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14" name="Circle"/>
          <p:cNvSpPr/>
          <p:nvPr/>
        </p:nvSpPr>
        <p:spPr>
          <a:xfrm>
            <a:off x="7569034" y="5460465"/>
            <a:ext cx="465006" cy="465007"/>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15" name="Circle"/>
          <p:cNvSpPr/>
          <p:nvPr/>
        </p:nvSpPr>
        <p:spPr>
          <a:xfrm>
            <a:off x="7569034" y="6090167"/>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16" name="Circle"/>
          <p:cNvSpPr/>
          <p:nvPr/>
        </p:nvSpPr>
        <p:spPr>
          <a:xfrm>
            <a:off x="7569034" y="6719868"/>
            <a:ext cx="465006" cy="465007"/>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17" name="Circle"/>
          <p:cNvSpPr/>
          <p:nvPr/>
        </p:nvSpPr>
        <p:spPr>
          <a:xfrm>
            <a:off x="7569034" y="7349570"/>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18" name="Circle"/>
          <p:cNvSpPr/>
          <p:nvPr/>
        </p:nvSpPr>
        <p:spPr>
          <a:xfrm>
            <a:off x="7569034" y="7979272"/>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19" name="Circle"/>
          <p:cNvSpPr/>
          <p:nvPr/>
        </p:nvSpPr>
        <p:spPr>
          <a:xfrm>
            <a:off x="7569034" y="8608973"/>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20" name="Circle"/>
          <p:cNvSpPr/>
          <p:nvPr/>
        </p:nvSpPr>
        <p:spPr>
          <a:xfrm>
            <a:off x="7569034" y="9238675"/>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21" name="Circle"/>
          <p:cNvSpPr/>
          <p:nvPr/>
        </p:nvSpPr>
        <p:spPr>
          <a:xfrm>
            <a:off x="13184134" y="4841900"/>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22" name="Circle"/>
          <p:cNvSpPr/>
          <p:nvPr/>
        </p:nvSpPr>
        <p:spPr>
          <a:xfrm>
            <a:off x="13183347" y="6101303"/>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23" name="Circle"/>
          <p:cNvSpPr/>
          <p:nvPr/>
        </p:nvSpPr>
        <p:spPr>
          <a:xfrm>
            <a:off x="13183347" y="7360707"/>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24" name="Circle"/>
          <p:cNvSpPr/>
          <p:nvPr/>
        </p:nvSpPr>
        <p:spPr>
          <a:xfrm>
            <a:off x="13183347" y="8620109"/>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25" name="Filter"/>
          <p:cNvSpPr txBox="1"/>
          <p:nvPr/>
        </p:nvSpPr>
        <p:spPr>
          <a:xfrm>
            <a:off x="4141251" y="3270411"/>
            <a:ext cx="1707516" cy="89915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i="1" sz="5000"/>
            </a:lvl1pPr>
          </a:lstStyle>
          <a:p>
            <a:pPr/>
            <a:r>
              <a:t>Filter</a:t>
            </a:r>
          </a:p>
        </p:txBody>
      </p:sp>
      <p:sp>
        <p:nvSpPr>
          <p:cNvPr id="2326" name="Pool"/>
          <p:cNvSpPr txBox="1"/>
          <p:nvPr/>
        </p:nvSpPr>
        <p:spPr>
          <a:xfrm>
            <a:off x="9976994" y="3328755"/>
            <a:ext cx="1496696" cy="89915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i="1" sz="5000"/>
            </a:lvl1pPr>
          </a:lstStyle>
          <a:p>
            <a:pPr/>
            <a:r>
              <a:t>Pool</a:t>
            </a:r>
          </a:p>
        </p:txBody>
      </p:sp>
      <p:sp>
        <p:nvSpPr>
          <p:cNvPr id="2327" name="Circle"/>
          <p:cNvSpPr/>
          <p:nvPr/>
        </p:nvSpPr>
        <p:spPr>
          <a:xfrm>
            <a:off x="8532545" y="4830764"/>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28" name="Circle"/>
          <p:cNvSpPr/>
          <p:nvPr/>
        </p:nvSpPr>
        <p:spPr>
          <a:xfrm>
            <a:off x="8531756" y="5460465"/>
            <a:ext cx="465006" cy="465007"/>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29" name="Circle"/>
          <p:cNvSpPr/>
          <p:nvPr/>
        </p:nvSpPr>
        <p:spPr>
          <a:xfrm>
            <a:off x="8531756" y="6090167"/>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30" name="Circle"/>
          <p:cNvSpPr/>
          <p:nvPr/>
        </p:nvSpPr>
        <p:spPr>
          <a:xfrm>
            <a:off x="8531756" y="6719868"/>
            <a:ext cx="465006" cy="465007"/>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31" name="Circle"/>
          <p:cNvSpPr/>
          <p:nvPr/>
        </p:nvSpPr>
        <p:spPr>
          <a:xfrm>
            <a:off x="8531756" y="7349570"/>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32" name="Circle"/>
          <p:cNvSpPr/>
          <p:nvPr/>
        </p:nvSpPr>
        <p:spPr>
          <a:xfrm>
            <a:off x="8531756" y="7979272"/>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33" name="Circle"/>
          <p:cNvSpPr/>
          <p:nvPr/>
        </p:nvSpPr>
        <p:spPr>
          <a:xfrm>
            <a:off x="8531756" y="8608973"/>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34" name="Circle"/>
          <p:cNvSpPr/>
          <p:nvPr/>
        </p:nvSpPr>
        <p:spPr>
          <a:xfrm>
            <a:off x="8531756" y="9238675"/>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35" name="Line"/>
          <p:cNvSpPr/>
          <p:nvPr/>
        </p:nvSpPr>
        <p:spPr>
          <a:xfrm flipV="1">
            <a:off x="2226921" y="7646959"/>
            <a:ext cx="5352586" cy="2894212"/>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pic>
        <p:nvPicPr>
          <p:cNvPr id="2336" name="mathbf_x.pdf" descr="mathbf_x.pdf"/>
          <p:cNvPicPr>
            <a:picLocks noChangeAspect="1"/>
          </p:cNvPicPr>
          <p:nvPr/>
        </p:nvPicPr>
        <p:blipFill>
          <a:blip r:embed="rId2">
            <a:extLst/>
          </a:blip>
          <a:stretch>
            <a:fillRect/>
          </a:stretch>
        </p:blipFill>
        <p:spPr>
          <a:xfrm>
            <a:off x="1061869" y="7191822"/>
            <a:ext cx="443753" cy="342901"/>
          </a:xfrm>
          <a:prstGeom prst="rect">
            <a:avLst/>
          </a:prstGeom>
          <a:ln w="12700">
            <a:miter lim="400000"/>
          </a:ln>
        </p:spPr>
      </p:pic>
      <p:sp>
        <p:nvSpPr>
          <p:cNvPr id="2337" name="Line"/>
          <p:cNvSpPr/>
          <p:nvPr/>
        </p:nvSpPr>
        <p:spPr>
          <a:xfrm flipV="1">
            <a:off x="1631278" y="4975145"/>
            <a:ext cx="1" cy="4597943"/>
          </a:xfrm>
          <a:prstGeom prst="line">
            <a:avLst/>
          </a:prstGeom>
          <a:ln w="25400">
            <a:solidFill>
              <a:srgbClr val="000000"/>
            </a:solidFill>
            <a:miter lim="400000"/>
          </a:ln>
        </p:spPr>
        <p:txBody>
          <a:bodyPr lIns="71437" tIns="71437" rIns="71437" bIns="71437" anchor="ctr"/>
          <a:lstStyle/>
          <a:p>
            <a:pPr>
              <a:defRPr b="0" sz="3000">
                <a:solidFill>
                  <a:srgbClr val="FFFFFF"/>
                </a:solidFill>
              </a:defRPr>
            </a:pPr>
          </a:p>
        </p:txBody>
      </p:sp>
      <p:sp>
        <p:nvSpPr>
          <p:cNvPr id="2338" name="Circle"/>
          <p:cNvSpPr/>
          <p:nvPr/>
        </p:nvSpPr>
        <p:spPr>
          <a:xfrm>
            <a:off x="1820434" y="10356286"/>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pic>
        <p:nvPicPr>
          <p:cNvPr id="2339" name="1.pdf" descr="1.pdf"/>
          <p:cNvPicPr>
            <a:picLocks noChangeAspect="1"/>
          </p:cNvPicPr>
          <p:nvPr/>
        </p:nvPicPr>
        <p:blipFill>
          <a:blip r:embed="rId3">
            <a:extLst/>
          </a:blip>
          <a:stretch>
            <a:fillRect/>
          </a:stretch>
        </p:blipFill>
        <p:spPr>
          <a:xfrm>
            <a:off x="1324337" y="10322024"/>
            <a:ext cx="256096" cy="533531"/>
          </a:xfrm>
          <a:prstGeom prst="rect">
            <a:avLst/>
          </a:prstGeom>
          <a:ln w="12700">
            <a:miter lim="400000"/>
          </a:ln>
        </p:spPr>
      </p:pic>
      <p:grpSp>
        <p:nvGrpSpPr>
          <p:cNvPr id="2344" name="Group"/>
          <p:cNvGrpSpPr/>
          <p:nvPr/>
        </p:nvGrpSpPr>
        <p:grpSpPr>
          <a:xfrm>
            <a:off x="13183741" y="5460513"/>
            <a:ext cx="465793" cy="4243216"/>
            <a:chOff x="0" y="0"/>
            <a:chExt cx="465792" cy="4243214"/>
          </a:xfrm>
        </p:grpSpPr>
        <p:sp>
          <p:nvSpPr>
            <p:cNvPr id="2340" name="Circle"/>
            <p:cNvSpPr/>
            <p:nvPr/>
          </p:nvSpPr>
          <p:spPr>
            <a:xfrm>
              <a:off x="787" y="0"/>
              <a:ext cx="465006" cy="465006"/>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2341" name="Circle"/>
            <p:cNvSpPr/>
            <p:nvPr/>
          </p:nvSpPr>
          <p:spPr>
            <a:xfrm>
              <a:off x="0" y="1259403"/>
              <a:ext cx="465006" cy="465006"/>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2342" name="Circle"/>
            <p:cNvSpPr/>
            <p:nvPr/>
          </p:nvSpPr>
          <p:spPr>
            <a:xfrm>
              <a:off x="0" y="2518807"/>
              <a:ext cx="465006" cy="465006"/>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2343" name="Circle"/>
            <p:cNvSpPr/>
            <p:nvPr/>
          </p:nvSpPr>
          <p:spPr>
            <a:xfrm>
              <a:off x="0" y="3778209"/>
              <a:ext cx="465006" cy="465006"/>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grpSp>
      <p:sp>
        <p:nvSpPr>
          <p:cNvPr id="2345" name="and downsample"/>
          <p:cNvSpPr txBox="1"/>
          <p:nvPr/>
        </p:nvSpPr>
        <p:spPr>
          <a:xfrm>
            <a:off x="11555363" y="3325387"/>
            <a:ext cx="5329556" cy="89915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i="1" sz="5000"/>
            </a:lvl1pPr>
          </a:lstStyle>
          <a:p>
            <a:pPr/>
            <a:r>
              <a:t>and downsample</a:t>
            </a:r>
          </a:p>
        </p:txBody>
      </p:sp>
      <p:pic>
        <p:nvPicPr>
          <p:cNvPr id="2346" name="mathbf_z.pdf" descr="mathbf_z.pdf"/>
          <p:cNvPicPr>
            <a:picLocks noChangeAspect="1"/>
          </p:cNvPicPr>
          <p:nvPr/>
        </p:nvPicPr>
        <p:blipFill>
          <a:blip r:embed="rId4">
            <a:extLst/>
          </a:blip>
          <a:stretch>
            <a:fillRect/>
          </a:stretch>
        </p:blipFill>
        <p:spPr>
          <a:xfrm>
            <a:off x="7676304" y="10034240"/>
            <a:ext cx="334609" cy="355522"/>
          </a:xfrm>
          <a:prstGeom prst="rect">
            <a:avLst/>
          </a:prstGeom>
          <a:ln w="12700">
            <a:miter lim="400000"/>
          </a:ln>
        </p:spPr>
      </p:pic>
      <p:pic>
        <p:nvPicPr>
          <p:cNvPr id="2347" name="g(_mathbf_z_).pdf" descr="g(_mathbf_z_).pdf"/>
          <p:cNvPicPr>
            <a:picLocks noChangeAspect="1"/>
          </p:cNvPicPr>
          <p:nvPr/>
        </p:nvPicPr>
        <p:blipFill>
          <a:blip r:embed="rId5">
            <a:extLst/>
          </a:blip>
          <a:stretch>
            <a:fillRect/>
          </a:stretch>
        </p:blipFill>
        <p:spPr>
          <a:xfrm>
            <a:off x="8569897" y="9823926"/>
            <a:ext cx="1283895" cy="766196"/>
          </a:xfrm>
          <a:prstGeom prst="rect">
            <a:avLst/>
          </a:prstGeom>
          <a:ln w="12700">
            <a:miter lim="400000"/>
          </a:ln>
        </p:spPr>
      </p:pic>
      <p:grpSp>
        <p:nvGrpSpPr>
          <p:cNvPr id="2350" name="Group"/>
          <p:cNvGrpSpPr/>
          <p:nvPr/>
        </p:nvGrpSpPr>
        <p:grpSpPr>
          <a:xfrm>
            <a:off x="3645527" y="6974082"/>
            <a:ext cx="1084636" cy="1102252"/>
            <a:chOff x="0" y="0"/>
            <a:chExt cx="1084635" cy="1102251"/>
          </a:xfrm>
        </p:grpSpPr>
        <p:sp>
          <p:nvSpPr>
            <p:cNvPr id="2348" name="Rectangle"/>
            <p:cNvSpPr/>
            <p:nvPr/>
          </p:nvSpPr>
          <p:spPr>
            <a:xfrm>
              <a:off x="0" y="0"/>
              <a:ext cx="1084636" cy="1102252"/>
            </a:xfrm>
            <a:prstGeom prst="rect">
              <a:avLst/>
            </a:prstGeom>
            <a:solidFill>
              <a:schemeClr val="accent1">
                <a:lumOff val="16847"/>
              </a:schemeClr>
            </a:solidFill>
            <a:ln w="381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pic>
          <p:nvPicPr>
            <p:cNvPr id="2349" name="mathbf_w.pdf" descr="mathbf_w.pdf"/>
            <p:cNvPicPr>
              <a:picLocks noChangeAspect="1"/>
            </p:cNvPicPr>
            <p:nvPr/>
          </p:nvPicPr>
          <p:blipFill>
            <a:blip r:embed="rId6">
              <a:extLst/>
            </a:blip>
            <a:stretch>
              <a:fillRect/>
            </a:stretch>
          </p:blipFill>
          <p:spPr>
            <a:xfrm>
              <a:off x="249844" y="417776"/>
              <a:ext cx="584948" cy="342901"/>
            </a:xfrm>
            <a:prstGeom prst="rect">
              <a:avLst/>
            </a:prstGeom>
            <a:ln w="12700" cap="flat">
              <a:noFill/>
              <a:miter lim="400000"/>
            </a:ln>
            <a:effectLst/>
          </p:spPr>
        </p:pic>
      </p:grpSp>
      <p:sp>
        <p:nvSpPr>
          <p:cNvPr id="2351" name="Rectangle"/>
          <p:cNvSpPr/>
          <p:nvPr/>
        </p:nvSpPr>
        <p:spPr>
          <a:xfrm>
            <a:off x="4603553" y="9413106"/>
            <a:ext cx="530173" cy="855434"/>
          </a:xfrm>
          <a:prstGeom prst="rect">
            <a:avLst/>
          </a:prstGeom>
          <a:solidFill>
            <a:schemeClr val="accent1">
              <a:lumOff val="16847"/>
            </a:schemeClr>
          </a:solidFill>
          <a:ln w="38100">
            <a:solidFill>
              <a:srgbClr val="000000"/>
            </a:solidFill>
            <a:miter lim="400000"/>
          </a:ln>
        </p:spPr>
        <p:txBody>
          <a:bodyPr lIns="71437" tIns="71437" rIns="71437" bIns="71437" anchor="ctr"/>
          <a:lstStyle/>
          <a:p>
            <a:pPr>
              <a:defRPr b="0" sz="3000">
                <a:solidFill>
                  <a:srgbClr val="FFFFFF"/>
                </a:solidFill>
              </a:defRPr>
            </a:pPr>
          </a:p>
        </p:txBody>
      </p:sp>
      <p:pic>
        <p:nvPicPr>
          <p:cNvPr id="2352" name="b.pdf" descr="b.pdf"/>
          <p:cNvPicPr>
            <a:picLocks noChangeAspect="1"/>
          </p:cNvPicPr>
          <p:nvPr/>
        </p:nvPicPr>
        <p:blipFill>
          <a:blip r:embed="rId7">
            <a:extLst/>
          </a:blip>
          <a:stretch>
            <a:fillRect/>
          </a:stretch>
        </p:blipFill>
        <p:spPr>
          <a:xfrm>
            <a:off x="4735630" y="9570220"/>
            <a:ext cx="291419" cy="541206"/>
          </a:xfrm>
          <a:prstGeom prst="rect">
            <a:avLst/>
          </a:prstGeom>
          <a:ln w="12700">
            <a:miter lim="400000"/>
          </a:ln>
        </p:spPr>
      </p:pic>
      <p:sp>
        <p:nvSpPr>
          <p:cNvPr id="2353" name="Downsampling"/>
          <p:cNvSpPr txBox="1"/>
          <p:nvPr/>
        </p:nvSpPr>
        <p:spPr>
          <a:xfrm>
            <a:off x="9274302" y="267915"/>
            <a:ext cx="5835397" cy="119658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7000">
                <a:latin typeface="Helvetica Neue Light"/>
                <a:ea typeface="Helvetica Neue Light"/>
                <a:cs typeface="Helvetica Neue Light"/>
                <a:sym typeface="Helvetica Neue Light"/>
              </a:defRPr>
            </a:lvl1pPr>
          </a:lstStyle>
          <a:p>
            <a:pPr/>
            <a:r>
              <a:t>Downsampling</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ID="10" grpId="1" fill="hold">
                                  <p:stCondLst>
                                    <p:cond delay="0"/>
                                  </p:stCondLst>
                                  <p:iterate type="el" backwards="0">
                                    <p:tmAbs val="0"/>
                                  </p:iterate>
                                  <p:childTnLst>
                                    <p:animEffect filter="fade" transition="out">
                                      <p:cBhvr>
                                        <p:cTn id="6" dur="1000" fill="hold"/>
                                        <p:tgtEl>
                                          <p:spTgt spid="2344"/>
                                        </p:tgtEl>
                                      </p:cBhvr>
                                    </p:animEffect>
                                    <p:set>
                                      <p:cBhvr>
                                        <p:cTn id="7" fill="hold">
                                          <p:stCondLst>
                                            <p:cond delay="999"/>
                                          </p:stCondLst>
                                        </p:cTn>
                                        <p:tgtEl>
                                          <p:spTgt spid="2344"/>
                                        </p:tgtEl>
                                        <p:attrNameLst>
                                          <p:attrName>style.visibility</p:attrName>
                                        </p:attrNameLst>
                                      </p:cBhvr>
                                      <p:to>
                                        <p:strVal val="hidden"/>
                                      </p:to>
                                    </p:set>
                                  </p:childTnLst>
                                </p:cTn>
                              </p:par>
                            </p:childTnLst>
                          </p:cTn>
                        </p:par>
                        <p:par>
                          <p:cTn id="8" fill="hold">
                            <p:stCondLst>
                              <p:cond delay="1000"/>
                            </p:stCondLst>
                            <p:childTnLst>
                              <p:par>
                                <p:cTn id="9" presetClass="entr" nodeType="afterEffect" presetSubtype="0" presetID="1" grpId="2" fill="hold">
                                  <p:stCondLst>
                                    <p:cond delay="0"/>
                                  </p:stCondLst>
                                  <p:iterate type="el" backwards="0">
                                    <p:tmAbs val="0"/>
                                  </p:iterate>
                                  <p:childTnLst>
                                    <p:set>
                                      <p:cBhvr>
                                        <p:cTn id="10" fill="hold"/>
                                        <p:tgtEl>
                                          <p:spTgt spid="23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45" grpId="2"/>
      <p:bldP build="whole" bldLvl="1" animBg="1" rev="0" advAuto="0" spid="2344" grpId="1"/>
    </p:bldLst>
  </p:timing>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5" name="Line"/>
          <p:cNvSpPr/>
          <p:nvPr/>
        </p:nvSpPr>
        <p:spPr>
          <a:xfrm>
            <a:off x="8769704" y="7582216"/>
            <a:ext cx="4669290" cy="25210"/>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56" name="Line"/>
          <p:cNvSpPr/>
          <p:nvPr/>
        </p:nvSpPr>
        <p:spPr>
          <a:xfrm>
            <a:off x="8533732" y="8841961"/>
            <a:ext cx="4669290" cy="25210"/>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57" name="Line"/>
          <p:cNvSpPr/>
          <p:nvPr/>
        </p:nvSpPr>
        <p:spPr>
          <a:xfrm>
            <a:off x="8769704" y="6348536"/>
            <a:ext cx="4669290" cy="25210"/>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58" name="Line"/>
          <p:cNvSpPr/>
          <p:nvPr/>
        </p:nvSpPr>
        <p:spPr>
          <a:xfrm>
            <a:off x="8769704" y="5046729"/>
            <a:ext cx="4669290" cy="25210"/>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59" name="Downsampling"/>
          <p:cNvSpPr txBox="1"/>
          <p:nvPr/>
        </p:nvSpPr>
        <p:spPr>
          <a:xfrm>
            <a:off x="9274302" y="267915"/>
            <a:ext cx="5835397" cy="119658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7000">
                <a:latin typeface="Helvetica Neue Light"/>
                <a:ea typeface="Helvetica Neue Light"/>
                <a:cs typeface="Helvetica Neue Light"/>
                <a:sym typeface="Helvetica Neue Light"/>
              </a:defRPr>
            </a:lvl1pPr>
          </a:lstStyle>
          <a:p>
            <a:pPr/>
            <a:r>
              <a:t>Downsampling</a:t>
            </a:r>
          </a:p>
        </p:txBody>
      </p:sp>
      <p:sp>
        <p:nvSpPr>
          <p:cNvPr id="2360" name="Line"/>
          <p:cNvSpPr/>
          <p:nvPr/>
        </p:nvSpPr>
        <p:spPr>
          <a:xfrm>
            <a:off x="2161516" y="6961869"/>
            <a:ext cx="5666985" cy="654673"/>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61" name="Line"/>
          <p:cNvSpPr/>
          <p:nvPr/>
        </p:nvSpPr>
        <p:spPr>
          <a:xfrm>
            <a:off x="2158454" y="7590888"/>
            <a:ext cx="5649108" cy="21692"/>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62" name="Line"/>
          <p:cNvSpPr/>
          <p:nvPr/>
        </p:nvSpPr>
        <p:spPr>
          <a:xfrm flipV="1">
            <a:off x="2158004" y="7596502"/>
            <a:ext cx="5626953" cy="618407"/>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grpSp>
        <p:nvGrpSpPr>
          <p:cNvPr id="2365" name="Group"/>
          <p:cNvGrpSpPr/>
          <p:nvPr/>
        </p:nvGrpSpPr>
        <p:grpSpPr>
          <a:xfrm>
            <a:off x="3645527" y="6974082"/>
            <a:ext cx="1084636" cy="1102252"/>
            <a:chOff x="0" y="0"/>
            <a:chExt cx="1084635" cy="1102251"/>
          </a:xfrm>
        </p:grpSpPr>
        <p:sp>
          <p:nvSpPr>
            <p:cNvPr id="2363" name="Rectangle"/>
            <p:cNvSpPr/>
            <p:nvPr/>
          </p:nvSpPr>
          <p:spPr>
            <a:xfrm>
              <a:off x="0" y="0"/>
              <a:ext cx="1084636" cy="1102252"/>
            </a:xfrm>
            <a:prstGeom prst="rect">
              <a:avLst/>
            </a:prstGeom>
            <a:solidFill>
              <a:schemeClr val="accent1">
                <a:lumOff val="16847"/>
              </a:schemeClr>
            </a:solidFill>
            <a:ln w="381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pic>
          <p:nvPicPr>
            <p:cNvPr id="2364" name="mathbf_w.pdf" descr="mathbf_w.pdf"/>
            <p:cNvPicPr>
              <a:picLocks noChangeAspect="1"/>
            </p:cNvPicPr>
            <p:nvPr/>
          </p:nvPicPr>
          <p:blipFill>
            <a:blip r:embed="rId3">
              <a:extLst/>
            </a:blip>
            <a:stretch>
              <a:fillRect/>
            </a:stretch>
          </p:blipFill>
          <p:spPr>
            <a:xfrm>
              <a:off x="249844" y="417776"/>
              <a:ext cx="584948" cy="342901"/>
            </a:xfrm>
            <a:prstGeom prst="rect">
              <a:avLst/>
            </a:prstGeom>
            <a:ln w="12700" cap="flat">
              <a:noFill/>
              <a:miter lim="400000"/>
            </a:ln>
            <a:effectLst/>
          </p:spPr>
        </p:pic>
      </p:grpSp>
      <p:sp>
        <p:nvSpPr>
          <p:cNvPr id="2366" name="Line"/>
          <p:cNvSpPr/>
          <p:nvPr/>
        </p:nvSpPr>
        <p:spPr>
          <a:xfrm>
            <a:off x="7603852" y="7594820"/>
            <a:ext cx="1107283" cy="1"/>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67" name="Line"/>
          <p:cNvSpPr/>
          <p:nvPr/>
        </p:nvSpPr>
        <p:spPr>
          <a:xfrm>
            <a:off x="7782446" y="8231840"/>
            <a:ext cx="1107282" cy="1"/>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68" name="Line"/>
          <p:cNvSpPr/>
          <p:nvPr/>
        </p:nvSpPr>
        <p:spPr>
          <a:xfrm>
            <a:off x="7782446" y="8854565"/>
            <a:ext cx="1107282" cy="1"/>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69" name="Line"/>
          <p:cNvSpPr/>
          <p:nvPr/>
        </p:nvSpPr>
        <p:spPr>
          <a:xfrm>
            <a:off x="7782446" y="9512110"/>
            <a:ext cx="1107282" cy="1"/>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70" name="Line"/>
          <p:cNvSpPr/>
          <p:nvPr/>
        </p:nvSpPr>
        <p:spPr>
          <a:xfrm>
            <a:off x="7782446" y="6959555"/>
            <a:ext cx="1107282" cy="1"/>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71" name="Line"/>
          <p:cNvSpPr/>
          <p:nvPr/>
        </p:nvSpPr>
        <p:spPr>
          <a:xfrm>
            <a:off x="7782446" y="6361141"/>
            <a:ext cx="1107282" cy="1"/>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72" name="Line"/>
          <p:cNvSpPr/>
          <p:nvPr/>
        </p:nvSpPr>
        <p:spPr>
          <a:xfrm>
            <a:off x="7782446" y="5727177"/>
            <a:ext cx="1107282" cy="1"/>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73" name="Line"/>
          <p:cNvSpPr/>
          <p:nvPr/>
        </p:nvSpPr>
        <p:spPr>
          <a:xfrm>
            <a:off x="7782446" y="5107292"/>
            <a:ext cx="1107282" cy="1"/>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74" name="Circle"/>
          <p:cNvSpPr/>
          <p:nvPr/>
        </p:nvSpPr>
        <p:spPr>
          <a:xfrm>
            <a:off x="1913017" y="4826831"/>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75" name="Circle"/>
          <p:cNvSpPr/>
          <p:nvPr/>
        </p:nvSpPr>
        <p:spPr>
          <a:xfrm>
            <a:off x="1912229" y="5456532"/>
            <a:ext cx="465007" cy="465007"/>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76" name="Circle"/>
          <p:cNvSpPr/>
          <p:nvPr/>
        </p:nvSpPr>
        <p:spPr>
          <a:xfrm>
            <a:off x="1912229" y="6086234"/>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77" name="Circle"/>
          <p:cNvSpPr/>
          <p:nvPr/>
        </p:nvSpPr>
        <p:spPr>
          <a:xfrm>
            <a:off x="1912229" y="6715935"/>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78" name="Circle"/>
          <p:cNvSpPr/>
          <p:nvPr/>
        </p:nvSpPr>
        <p:spPr>
          <a:xfrm>
            <a:off x="1912229" y="7345638"/>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79" name="Circle"/>
          <p:cNvSpPr/>
          <p:nvPr/>
        </p:nvSpPr>
        <p:spPr>
          <a:xfrm>
            <a:off x="1912229" y="7975339"/>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80" name="Circle"/>
          <p:cNvSpPr/>
          <p:nvPr/>
        </p:nvSpPr>
        <p:spPr>
          <a:xfrm>
            <a:off x="1912229" y="8605041"/>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81" name="Circle"/>
          <p:cNvSpPr/>
          <p:nvPr/>
        </p:nvSpPr>
        <p:spPr>
          <a:xfrm>
            <a:off x="1912229" y="9234742"/>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82" name="Circle"/>
          <p:cNvSpPr/>
          <p:nvPr/>
        </p:nvSpPr>
        <p:spPr>
          <a:xfrm>
            <a:off x="7569822" y="4830764"/>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83" name="Circle"/>
          <p:cNvSpPr/>
          <p:nvPr/>
        </p:nvSpPr>
        <p:spPr>
          <a:xfrm>
            <a:off x="7569034" y="5460465"/>
            <a:ext cx="465006" cy="465007"/>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84" name="Circle"/>
          <p:cNvSpPr/>
          <p:nvPr/>
        </p:nvSpPr>
        <p:spPr>
          <a:xfrm>
            <a:off x="7569034" y="6090167"/>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85" name="Circle"/>
          <p:cNvSpPr/>
          <p:nvPr/>
        </p:nvSpPr>
        <p:spPr>
          <a:xfrm>
            <a:off x="7569034" y="6719868"/>
            <a:ext cx="465006" cy="465007"/>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86" name="Circle"/>
          <p:cNvSpPr/>
          <p:nvPr/>
        </p:nvSpPr>
        <p:spPr>
          <a:xfrm>
            <a:off x="7569034" y="7349570"/>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87" name="Circle"/>
          <p:cNvSpPr/>
          <p:nvPr/>
        </p:nvSpPr>
        <p:spPr>
          <a:xfrm>
            <a:off x="7569034" y="7979272"/>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88" name="Circle"/>
          <p:cNvSpPr/>
          <p:nvPr/>
        </p:nvSpPr>
        <p:spPr>
          <a:xfrm>
            <a:off x="7569034" y="8608973"/>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89" name="Circle"/>
          <p:cNvSpPr/>
          <p:nvPr/>
        </p:nvSpPr>
        <p:spPr>
          <a:xfrm>
            <a:off x="7569034" y="9238675"/>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90" name="Circle"/>
          <p:cNvSpPr/>
          <p:nvPr/>
        </p:nvSpPr>
        <p:spPr>
          <a:xfrm>
            <a:off x="13184134" y="4841900"/>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91" name="Circle"/>
          <p:cNvSpPr/>
          <p:nvPr/>
        </p:nvSpPr>
        <p:spPr>
          <a:xfrm>
            <a:off x="13183347" y="6101303"/>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92" name="Circle"/>
          <p:cNvSpPr/>
          <p:nvPr/>
        </p:nvSpPr>
        <p:spPr>
          <a:xfrm>
            <a:off x="13183347" y="7360707"/>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93" name="Circle"/>
          <p:cNvSpPr/>
          <p:nvPr/>
        </p:nvSpPr>
        <p:spPr>
          <a:xfrm>
            <a:off x="13183347" y="8620109"/>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94" name="Filter"/>
          <p:cNvSpPr txBox="1"/>
          <p:nvPr/>
        </p:nvSpPr>
        <p:spPr>
          <a:xfrm>
            <a:off x="4141251" y="3270411"/>
            <a:ext cx="1707516" cy="89915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i="1" sz="5000"/>
            </a:lvl1pPr>
          </a:lstStyle>
          <a:p>
            <a:pPr/>
            <a:r>
              <a:t>Filter</a:t>
            </a:r>
          </a:p>
        </p:txBody>
      </p:sp>
      <p:sp>
        <p:nvSpPr>
          <p:cNvPr id="2395" name="Downsample"/>
          <p:cNvSpPr txBox="1"/>
          <p:nvPr/>
        </p:nvSpPr>
        <p:spPr>
          <a:xfrm>
            <a:off x="11369079" y="3327071"/>
            <a:ext cx="4095116" cy="89915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i="1" sz="5000"/>
            </a:lvl1pPr>
          </a:lstStyle>
          <a:p>
            <a:pPr/>
            <a:r>
              <a:t>Downsample</a:t>
            </a:r>
          </a:p>
        </p:txBody>
      </p:sp>
      <p:sp>
        <p:nvSpPr>
          <p:cNvPr id="2396" name="Circle"/>
          <p:cNvSpPr/>
          <p:nvPr/>
        </p:nvSpPr>
        <p:spPr>
          <a:xfrm>
            <a:off x="8532545" y="4830764"/>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97" name="Circle"/>
          <p:cNvSpPr/>
          <p:nvPr/>
        </p:nvSpPr>
        <p:spPr>
          <a:xfrm>
            <a:off x="8531756" y="5460465"/>
            <a:ext cx="465006" cy="465007"/>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98" name="Circle"/>
          <p:cNvSpPr/>
          <p:nvPr/>
        </p:nvSpPr>
        <p:spPr>
          <a:xfrm>
            <a:off x="8531756" y="6090167"/>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399" name="Circle"/>
          <p:cNvSpPr/>
          <p:nvPr/>
        </p:nvSpPr>
        <p:spPr>
          <a:xfrm>
            <a:off x="8531756" y="6719868"/>
            <a:ext cx="465006" cy="465007"/>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400" name="Circle"/>
          <p:cNvSpPr/>
          <p:nvPr/>
        </p:nvSpPr>
        <p:spPr>
          <a:xfrm>
            <a:off x="8531756" y="7349570"/>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401" name="Circle"/>
          <p:cNvSpPr/>
          <p:nvPr/>
        </p:nvSpPr>
        <p:spPr>
          <a:xfrm>
            <a:off x="8531756" y="7979272"/>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402" name="Circle"/>
          <p:cNvSpPr/>
          <p:nvPr/>
        </p:nvSpPr>
        <p:spPr>
          <a:xfrm>
            <a:off x="8531756" y="8608973"/>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403" name="Circle"/>
          <p:cNvSpPr/>
          <p:nvPr/>
        </p:nvSpPr>
        <p:spPr>
          <a:xfrm>
            <a:off x="8531756" y="9238675"/>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404" name="Line"/>
          <p:cNvSpPr/>
          <p:nvPr/>
        </p:nvSpPr>
        <p:spPr>
          <a:xfrm flipV="1">
            <a:off x="2226921" y="7646959"/>
            <a:ext cx="5352586" cy="2894212"/>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pic>
        <p:nvPicPr>
          <p:cNvPr id="2405" name="mathbf_x.pdf" descr="mathbf_x.pdf"/>
          <p:cNvPicPr>
            <a:picLocks noChangeAspect="1"/>
          </p:cNvPicPr>
          <p:nvPr/>
        </p:nvPicPr>
        <p:blipFill>
          <a:blip r:embed="rId4">
            <a:extLst/>
          </a:blip>
          <a:stretch>
            <a:fillRect/>
          </a:stretch>
        </p:blipFill>
        <p:spPr>
          <a:xfrm>
            <a:off x="1061869" y="7191822"/>
            <a:ext cx="443753" cy="342901"/>
          </a:xfrm>
          <a:prstGeom prst="rect">
            <a:avLst/>
          </a:prstGeom>
          <a:ln w="12700">
            <a:miter lim="400000"/>
          </a:ln>
        </p:spPr>
      </p:pic>
      <p:sp>
        <p:nvSpPr>
          <p:cNvPr id="2406" name="Line"/>
          <p:cNvSpPr/>
          <p:nvPr/>
        </p:nvSpPr>
        <p:spPr>
          <a:xfrm flipV="1">
            <a:off x="1631278" y="4975145"/>
            <a:ext cx="1" cy="4597943"/>
          </a:xfrm>
          <a:prstGeom prst="line">
            <a:avLst/>
          </a:prstGeom>
          <a:ln w="25400">
            <a:solidFill>
              <a:srgbClr val="000000"/>
            </a:solidFill>
            <a:miter lim="400000"/>
          </a:ln>
        </p:spPr>
        <p:txBody>
          <a:bodyPr lIns="71437" tIns="71437" rIns="71437" bIns="71437" anchor="ctr"/>
          <a:lstStyle/>
          <a:p>
            <a:pPr>
              <a:defRPr b="0" sz="3000">
                <a:solidFill>
                  <a:srgbClr val="FFFFFF"/>
                </a:solidFill>
              </a:defRPr>
            </a:pPr>
          </a:p>
        </p:txBody>
      </p:sp>
      <p:sp>
        <p:nvSpPr>
          <p:cNvPr id="2407" name="Circle"/>
          <p:cNvSpPr/>
          <p:nvPr/>
        </p:nvSpPr>
        <p:spPr>
          <a:xfrm>
            <a:off x="1820434" y="10356286"/>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pic>
        <p:nvPicPr>
          <p:cNvPr id="2408" name="1.pdf" descr="1.pdf"/>
          <p:cNvPicPr>
            <a:picLocks noChangeAspect="1"/>
          </p:cNvPicPr>
          <p:nvPr/>
        </p:nvPicPr>
        <p:blipFill>
          <a:blip r:embed="rId5">
            <a:extLst/>
          </a:blip>
          <a:stretch>
            <a:fillRect/>
          </a:stretch>
        </p:blipFill>
        <p:spPr>
          <a:xfrm>
            <a:off x="1324337" y="10322024"/>
            <a:ext cx="256096" cy="533531"/>
          </a:xfrm>
          <a:prstGeom prst="rect">
            <a:avLst/>
          </a:prstGeom>
          <a:ln w="12700">
            <a:miter lim="400000"/>
          </a:ln>
        </p:spPr>
      </p:pic>
      <p:pic>
        <p:nvPicPr>
          <p:cNvPr id="2409" name="mathbf_z.pdf" descr="mathbf_z.pdf"/>
          <p:cNvPicPr>
            <a:picLocks noChangeAspect="1"/>
          </p:cNvPicPr>
          <p:nvPr/>
        </p:nvPicPr>
        <p:blipFill>
          <a:blip r:embed="rId6">
            <a:extLst/>
          </a:blip>
          <a:stretch>
            <a:fillRect/>
          </a:stretch>
        </p:blipFill>
        <p:spPr>
          <a:xfrm>
            <a:off x="7676304" y="10034240"/>
            <a:ext cx="334609" cy="355522"/>
          </a:xfrm>
          <a:prstGeom prst="rect">
            <a:avLst/>
          </a:prstGeom>
          <a:ln w="12700">
            <a:miter lim="400000"/>
          </a:ln>
        </p:spPr>
      </p:pic>
      <p:pic>
        <p:nvPicPr>
          <p:cNvPr id="2410" name="g(_mathbf_z_).pdf" descr="g(_mathbf_z_).pdf"/>
          <p:cNvPicPr>
            <a:picLocks noChangeAspect="1"/>
          </p:cNvPicPr>
          <p:nvPr/>
        </p:nvPicPr>
        <p:blipFill>
          <a:blip r:embed="rId7">
            <a:extLst/>
          </a:blip>
          <a:stretch>
            <a:fillRect/>
          </a:stretch>
        </p:blipFill>
        <p:spPr>
          <a:xfrm>
            <a:off x="8569897" y="9823926"/>
            <a:ext cx="1283895" cy="766196"/>
          </a:xfrm>
          <a:prstGeom prst="rect">
            <a:avLst/>
          </a:prstGeom>
          <a:ln w="12700">
            <a:miter lim="400000"/>
          </a:ln>
        </p:spPr>
      </p:pic>
      <p:grpSp>
        <p:nvGrpSpPr>
          <p:cNvPr id="2413" name="Group"/>
          <p:cNvGrpSpPr/>
          <p:nvPr/>
        </p:nvGrpSpPr>
        <p:grpSpPr>
          <a:xfrm>
            <a:off x="4603553" y="9413106"/>
            <a:ext cx="530173" cy="855434"/>
            <a:chOff x="0" y="0"/>
            <a:chExt cx="530171" cy="855432"/>
          </a:xfrm>
        </p:grpSpPr>
        <p:sp>
          <p:nvSpPr>
            <p:cNvPr id="2411" name="Rectangle"/>
            <p:cNvSpPr/>
            <p:nvPr/>
          </p:nvSpPr>
          <p:spPr>
            <a:xfrm>
              <a:off x="0" y="0"/>
              <a:ext cx="530172" cy="855433"/>
            </a:xfrm>
            <a:prstGeom prst="rect">
              <a:avLst/>
            </a:prstGeom>
            <a:solidFill>
              <a:schemeClr val="accent1">
                <a:lumOff val="16847"/>
              </a:schemeClr>
            </a:solidFill>
            <a:ln w="381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pic>
          <p:nvPicPr>
            <p:cNvPr id="2412" name="b.pdf" descr="b.pdf"/>
            <p:cNvPicPr>
              <a:picLocks noChangeAspect="1"/>
            </p:cNvPicPr>
            <p:nvPr/>
          </p:nvPicPr>
          <p:blipFill>
            <a:blip r:embed="rId8">
              <a:extLst/>
            </a:blip>
            <a:stretch>
              <a:fillRect/>
            </a:stretch>
          </p:blipFill>
          <p:spPr>
            <a:xfrm>
              <a:off x="132076" y="157113"/>
              <a:ext cx="291420" cy="541206"/>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423" name="Group"/>
          <p:cNvGrpSpPr/>
          <p:nvPr/>
        </p:nvGrpSpPr>
        <p:grpSpPr>
          <a:xfrm>
            <a:off x="2148457" y="5072301"/>
            <a:ext cx="5693103" cy="1253040"/>
            <a:chOff x="0" y="0"/>
            <a:chExt cx="5693101" cy="1253038"/>
          </a:xfrm>
        </p:grpSpPr>
        <p:sp>
          <p:nvSpPr>
            <p:cNvPr id="2417" name="Line"/>
            <p:cNvSpPr/>
            <p:nvPr/>
          </p:nvSpPr>
          <p:spPr>
            <a:xfrm>
              <a:off x="26117" y="-1"/>
              <a:ext cx="5666985" cy="654673"/>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2418" name="Line"/>
            <p:cNvSpPr/>
            <p:nvPr/>
          </p:nvSpPr>
          <p:spPr>
            <a:xfrm>
              <a:off x="0" y="650709"/>
              <a:ext cx="5672163" cy="1"/>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2419" name="Line"/>
            <p:cNvSpPr/>
            <p:nvPr/>
          </p:nvSpPr>
          <p:spPr>
            <a:xfrm flipV="1">
              <a:off x="22605" y="634633"/>
              <a:ext cx="5626953" cy="618406"/>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grpSp>
          <p:nvGrpSpPr>
            <p:cNvPr id="2422" name="Group"/>
            <p:cNvGrpSpPr/>
            <p:nvPr/>
          </p:nvGrpSpPr>
          <p:grpSpPr>
            <a:xfrm>
              <a:off x="1510128" y="12212"/>
              <a:ext cx="1084636" cy="1102252"/>
              <a:chOff x="0" y="0"/>
              <a:chExt cx="1084635" cy="1102251"/>
            </a:xfrm>
          </p:grpSpPr>
          <p:sp>
            <p:nvSpPr>
              <p:cNvPr id="2420" name="Rectangle"/>
              <p:cNvSpPr/>
              <p:nvPr/>
            </p:nvSpPr>
            <p:spPr>
              <a:xfrm>
                <a:off x="0" y="0"/>
                <a:ext cx="1084636" cy="1102252"/>
              </a:xfrm>
              <a:prstGeom prst="rect">
                <a:avLst/>
              </a:prstGeom>
              <a:solidFill>
                <a:schemeClr val="accent1">
                  <a:lumOff val="16847"/>
                </a:schemeClr>
              </a:solidFill>
              <a:ln w="381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pic>
            <p:nvPicPr>
              <p:cNvPr id="2421" name="mathbf_w.pdf" descr="mathbf_w.pdf"/>
              <p:cNvPicPr>
                <a:picLocks noChangeAspect="1"/>
              </p:cNvPicPr>
              <p:nvPr/>
            </p:nvPicPr>
            <p:blipFill>
              <a:blip r:embed="rId2">
                <a:extLst/>
              </a:blip>
              <a:stretch>
                <a:fillRect/>
              </a:stretch>
            </p:blipFill>
            <p:spPr>
              <a:xfrm>
                <a:off x="249844" y="417776"/>
                <a:ext cx="584948" cy="342901"/>
              </a:xfrm>
              <a:prstGeom prst="rect">
                <a:avLst/>
              </a:prstGeom>
              <a:ln w="12700" cap="flat">
                <a:noFill/>
                <a:miter lim="400000"/>
              </a:ln>
              <a:effectLst/>
            </p:spPr>
          </p:pic>
        </p:grpSp>
      </p:grpSp>
      <p:sp>
        <p:nvSpPr>
          <p:cNvPr id="2424" name="Line"/>
          <p:cNvSpPr/>
          <p:nvPr/>
        </p:nvSpPr>
        <p:spPr>
          <a:xfrm>
            <a:off x="7782446" y="8231840"/>
            <a:ext cx="1107282" cy="1"/>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425" name="Line"/>
          <p:cNvSpPr/>
          <p:nvPr/>
        </p:nvSpPr>
        <p:spPr>
          <a:xfrm>
            <a:off x="7782446" y="6959555"/>
            <a:ext cx="1107282" cy="1"/>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426" name="Line"/>
          <p:cNvSpPr/>
          <p:nvPr/>
        </p:nvSpPr>
        <p:spPr>
          <a:xfrm>
            <a:off x="7782446" y="5727177"/>
            <a:ext cx="1107282" cy="1"/>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427" name="Circle"/>
          <p:cNvSpPr/>
          <p:nvPr/>
        </p:nvSpPr>
        <p:spPr>
          <a:xfrm>
            <a:off x="1913017" y="4826831"/>
            <a:ext cx="465007" cy="465006"/>
          </a:xfrm>
          <a:prstGeom prst="ellipse">
            <a:avLst/>
          </a:prstGeom>
          <a:solidFill>
            <a:srgbClr val="929292"/>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428" name="Circle"/>
          <p:cNvSpPr/>
          <p:nvPr/>
        </p:nvSpPr>
        <p:spPr>
          <a:xfrm>
            <a:off x="1912229" y="5456532"/>
            <a:ext cx="465007" cy="465007"/>
          </a:xfrm>
          <a:prstGeom prst="ellipse">
            <a:avLst/>
          </a:prstGeom>
          <a:solidFill>
            <a:srgbClr val="D6D5D5"/>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429" name="Circle"/>
          <p:cNvSpPr/>
          <p:nvPr/>
        </p:nvSpPr>
        <p:spPr>
          <a:xfrm>
            <a:off x="1912229" y="6086234"/>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430" name="Circle"/>
          <p:cNvSpPr/>
          <p:nvPr/>
        </p:nvSpPr>
        <p:spPr>
          <a:xfrm>
            <a:off x="1912229" y="6715935"/>
            <a:ext cx="465007" cy="465006"/>
          </a:xfrm>
          <a:prstGeom prst="ellipse">
            <a:avLst/>
          </a:prstGeom>
          <a:solidFill>
            <a:srgbClr val="000000"/>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431" name="Circle"/>
          <p:cNvSpPr/>
          <p:nvPr/>
        </p:nvSpPr>
        <p:spPr>
          <a:xfrm>
            <a:off x="1912229" y="7345638"/>
            <a:ext cx="465007" cy="465006"/>
          </a:xfrm>
          <a:prstGeom prst="ellipse">
            <a:avLst/>
          </a:prstGeom>
          <a:solidFill>
            <a:srgbClr val="D6D5D5"/>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432" name="Circle"/>
          <p:cNvSpPr/>
          <p:nvPr/>
        </p:nvSpPr>
        <p:spPr>
          <a:xfrm>
            <a:off x="1912229" y="7975339"/>
            <a:ext cx="465007" cy="465006"/>
          </a:xfrm>
          <a:prstGeom prst="ellipse">
            <a:avLst/>
          </a:prstGeom>
          <a:solidFill>
            <a:srgbClr val="929292"/>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433" name="Circle"/>
          <p:cNvSpPr/>
          <p:nvPr/>
        </p:nvSpPr>
        <p:spPr>
          <a:xfrm>
            <a:off x="1912229" y="8605041"/>
            <a:ext cx="465007" cy="465006"/>
          </a:xfrm>
          <a:prstGeom prst="ellipse">
            <a:avLst/>
          </a:prstGeom>
          <a:solidFill>
            <a:srgbClr val="D6D5D5"/>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434" name="Circle"/>
          <p:cNvSpPr/>
          <p:nvPr/>
        </p:nvSpPr>
        <p:spPr>
          <a:xfrm>
            <a:off x="1912229" y="9234742"/>
            <a:ext cx="465007"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435" name="Circle"/>
          <p:cNvSpPr/>
          <p:nvPr/>
        </p:nvSpPr>
        <p:spPr>
          <a:xfrm>
            <a:off x="7569034" y="5460465"/>
            <a:ext cx="465006" cy="465007"/>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436" name="Circle"/>
          <p:cNvSpPr/>
          <p:nvPr/>
        </p:nvSpPr>
        <p:spPr>
          <a:xfrm>
            <a:off x="7569034" y="6719868"/>
            <a:ext cx="465006" cy="465007"/>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437" name="Circle"/>
          <p:cNvSpPr/>
          <p:nvPr/>
        </p:nvSpPr>
        <p:spPr>
          <a:xfrm>
            <a:off x="7569034" y="7979272"/>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438" name="Conv layer"/>
          <p:cNvSpPr txBox="1"/>
          <p:nvPr/>
        </p:nvSpPr>
        <p:spPr>
          <a:xfrm>
            <a:off x="3311623" y="3270411"/>
            <a:ext cx="3366771" cy="89915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5000"/>
            </a:lvl1pPr>
          </a:lstStyle>
          <a:p>
            <a:pPr/>
            <a:r>
              <a:t>Conv layer</a:t>
            </a:r>
          </a:p>
        </p:txBody>
      </p:sp>
      <p:sp>
        <p:nvSpPr>
          <p:cNvPr id="2439" name="Circle"/>
          <p:cNvSpPr/>
          <p:nvPr/>
        </p:nvSpPr>
        <p:spPr>
          <a:xfrm>
            <a:off x="8531756" y="5460465"/>
            <a:ext cx="465006" cy="465007"/>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440" name="Circle"/>
          <p:cNvSpPr/>
          <p:nvPr/>
        </p:nvSpPr>
        <p:spPr>
          <a:xfrm>
            <a:off x="8531756" y="6719868"/>
            <a:ext cx="465006" cy="465007"/>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441" name="Circle"/>
          <p:cNvSpPr/>
          <p:nvPr/>
        </p:nvSpPr>
        <p:spPr>
          <a:xfrm>
            <a:off x="8531756" y="7979272"/>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pic>
        <p:nvPicPr>
          <p:cNvPr id="2442" name="mathbf_x.pdf" descr="mathbf_x.pdf"/>
          <p:cNvPicPr>
            <a:picLocks noChangeAspect="1"/>
          </p:cNvPicPr>
          <p:nvPr/>
        </p:nvPicPr>
        <p:blipFill>
          <a:blip r:embed="rId3">
            <a:extLst/>
          </a:blip>
          <a:stretch>
            <a:fillRect/>
          </a:stretch>
        </p:blipFill>
        <p:spPr>
          <a:xfrm>
            <a:off x="1061869" y="7191822"/>
            <a:ext cx="443753" cy="342901"/>
          </a:xfrm>
          <a:prstGeom prst="rect">
            <a:avLst/>
          </a:prstGeom>
          <a:ln w="12700">
            <a:miter lim="400000"/>
          </a:ln>
        </p:spPr>
      </p:pic>
      <p:sp>
        <p:nvSpPr>
          <p:cNvPr id="2443" name="Line"/>
          <p:cNvSpPr/>
          <p:nvPr/>
        </p:nvSpPr>
        <p:spPr>
          <a:xfrm flipV="1">
            <a:off x="1631278" y="4975145"/>
            <a:ext cx="1" cy="4597943"/>
          </a:xfrm>
          <a:prstGeom prst="line">
            <a:avLst/>
          </a:prstGeom>
          <a:ln w="25400">
            <a:solidFill>
              <a:srgbClr val="000000"/>
            </a:solidFill>
            <a:miter lim="400000"/>
          </a:ln>
        </p:spPr>
        <p:txBody>
          <a:bodyPr lIns="71437" tIns="71437" rIns="71437" bIns="71437" anchor="ctr"/>
          <a:lstStyle/>
          <a:p>
            <a:pPr>
              <a:defRPr b="0" sz="3000">
                <a:solidFill>
                  <a:srgbClr val="FFFFFF"/>
                </a:solidFill>
              </a:defRPr>
            </a:pPr>
          </a:p>
        </p:txBody>
      </p:sp>
      <p:sp>
        <p:nvSpPr>
          <p:cNvPr id="2444" name="Strided operations"/>
          <p:cNvSpPr txBox="1"/>
          <p:nvPr/>
        </p:nvSpPr>
        <p:spPr>
          <a:xfrm>
            <a:off x="8598661" y="267915"/>
            <a:ext cx="7186677" cy="119658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7000">
                <a:latin typeface="Helvetica Neue Light"/>
                <a:ea typeface="Helvetica Neue Light"/>
                <a:cs typeface="Helvetica Neue Light"/>
                <a:sym typeface="Helvetica Neue Light"/>
              </a:defRPr>
            </a:lvl1pPr>
          </a:lstStyle>
          <a:p>
            <a:pPr/>
            <a:r>
              <a:t>Strided operations</a:t>
            </a:r>
          </a:p>
        </p:txBody>
      </p:sp>
      <p:sp>
        <p:nvSpPr>
          <p:cNvPr id="2445" name="Circle"/>
          <p:cNvSpPr/>
          <p:nvPr/>
        </p:nvSpPr>
        <p:spPr>
          <a:xfrm>
            <a:off x="7569822" y="5462309"/>
            <a:ext cx="465006" cy="465006"/>
          </a:xfrm>
          <a:prstGeom prst="ellipse">
            <a:avLst/>
          </a:prstGeom>
          <a:solidFill>
            <a:srgbClr val="D6D5D5"/>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446" name="Circle"/>
          <p:cNvSpPr/>
          <p:nvPr/>
        </p:nvSpPr>
        <p:spPr>
          <a:xfrm>
            <a:off x="7569822" y="6721712"/>
            <a:ext cx="465006" cy="465006"/>
          </a:xfrm>
          <a:prstGeom prst="ellipse">
            <a:avLst/>
          </a:prstGeom>
          <a:solidFill>
            <a:srgbClr val="5E5E5E"/>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447" name="Circle"/>
          <p:cNvSpPr/>
          <p:nvPr/>
        </p:nvSpPr>
        <p:spPr>
          <a:xfrm>
            <a:off x="7569822" y="7981115"/>
            <a:ext cx="465006" cy="465007"/>
          </a:xfrm>
          <a:prstGeom prst="ellipse">
            <a:avLst/>
          </a:prstGeom>
          <a:solidFill>
            <a:srgbClr val="929292"/>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448" name="Stride 2"/>
          <p:cNvSpPr txBox="1"/>
          <p:nvPr/>
        </p:nvSpPr>
        <p:spPr>
          <a:xfrm>
            <a:off x="9475429" y="5925019"/>
            <a:ext cx="2159111" cy="78743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a:defRPr b="0" sz="4300">
                <a:latin typeface="Helvetica Neue Light"/>
                <a:ea typeface="Helvetica Neue Light"/>
                <a:cs typeface="Helvetica Neue Light"/>
                <a:sym typeface="Helvetica Neue Light"/>
              </a:defRPr>
            </a:lvl1pPr>
          </a:lstStyle>
          <a:p>
            <a:pPr/>
            <a:r>
              <a:t>Stride 2</a:t>
            </a:r>
          </a:p>
        </p:txBody>
      </p:sp>
      <p:sp>
        <p:nvSpPr>
          <p:cNvPr id="2449" name="Line"/>
          <p:cNvSpPr/>
          <p:nvPr/>
        </p:nvSpPr>
        <p:spPr>
          <a:xfrm flipV="1">
            <a:off x="9256937" y="5547869"/>
            <a:ext cx="1" cy="1541736"/>
          </a:xfrm>
          <a:prstGeom prst="line">
            <a:avLst/>
          </a:prstGeom>
          <a:ln w="25400">
            <a:solidFill>
              <a:srgbClr val="000000"/>
            </a:solidFill>
            <a:miter lim="400000"/>
          </a:ln>
        </p:spPr>
        <p:txBody>
          <a:bodyPr lIns="71437" tIns="71437" rIns="71437" bIns="71437" anchor="ctr"/>
          <a:lstStyle/>
          <a:p>
            <a:pPr>
              <a:defRPr b="0" sz="3000">
                <a:solidFill>
                  <a:srgbClr val="FFFFFF"/>
                </a:solidFill>
              </a:defRPr>
            </a:pPr>
          </a:p>
        </p:txBody>
      </p:sp>
      <p:sp>
        <p:nvSpPr>
          <p:cNvPr id="2450" name="Strided operations combine a given operation (convolution or pooling) and downsampling into a single operation."/>
          <p:cNvSpPr txBox="1"/>
          <p:nvPr/>
        </p:nvSpPr>
        <p:spPr>
          <a:xfrm>
            <a:off x="13573983" y="5681538"/>
            <a:ext cx="9336749" cy="318515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a:defRPr sz="5000">
                <a:latin typeface="Helvetica"/>
                <a:ea typeface="Helvetica"/>
                <a:cs typeface="Helvetica"/>
                <a:sym typeface="Helvetica"/>
              </a:defRPr>
            </a:pPr>
            <a:r>
              <a:rPr>
                <a:latin typeface="+mn-lt"/>
                <a:ea typeface="+mn-ea"/>
                <a:cs typeface="+mn-cs"/>
                <a:sym typeface="Helvetica Neue"/>
              </a:rPr>
              <a:t>Strided operations</a:t>
            </a:r>
            <a:r>
              <a:rPr b="0">
                <a:latin typeface="Helvetica Neue Light"/>
                <a:ea typeface="Helvetica Neue Light"/>
                <a:cs typeface="Helvetica Neue Light"/>
                <a:sym typeface="Helvetica Neue Light"/>
              </a:rPr>
              <a:t> combine a given operation (convolution or pooling) and downsampling into a single operation.</a:t>
            </a:r>
          </a:p>
        </p:txBody>
      </p:sp>
      <p:pic>
        <p:nvPicPr>
          <p:cNvPr id="2451" name="mathbf_z.pdf" descr="mathbf_z.pdf"/>
          <p:cNvPicPr>
            <a:picLocks noChangeAspect="1"/>
          </p:cNvPicPr>
          <p:nvPr/>
        </p:nvPicPr>
        <p:blipFill>
          <a:blip r:embed="rId4">
            <a:extLst/>
          </a:blip>
          <a:stretch>
            <a:fillRect/>
          </a:stretch>
        </p:blipFill>
        <p:spPr>
          <a:xfrm>
            <a:off x="7676304" y="10034240"/>
            <a:ext cx="334609" cy="355522"/>
          </a:xfrm>
          <a:prstGeom prst="rect">
            <a:avLst/>
          </a:prstGeom>
          <a:ln w="12700">
            <a:miter lim="400000"/>
          </a:ln>
        </p:spPr>
      </p:pic>
      <p:pic>
        <p:nvPicPr>
          <p:cNvPr id="2452" name="g(_mathbf_z_).pdf" descr="g(_mathbf_z_).pdf"/>
          <p:cNvPicPr>
            <a:picLocks noChangeAspect="1"/>
          </p:cNvPicPr>
          <p:nvPr/>
        </p:nvPicPr>
        <p:blipFill>
          <a:blip r:embed="rId5">
            <a:extLst/>
          </a:blip>
          <a:stretch>
            <a:fillRect/>
          </a:stretch>
        </p:blipFill>
        <p:spPr>
          <a:xfrm>
            <a:off x="8569897" y="9823926"/>
            <a:ext cx="1283895" cy="76619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445"/>
                                        </p:tgtEl>
                                        <p:attrNameLst>
                                          <p:attrName>style.visibility</p:attrName>
                                        </p:attrNameLst>
                                      </p:cBhvr>
                                      <p:to>
                                        <p:strVal val="visible"/>
                                      </p:to>
                                    </p:set>
                                  </p:childTnLst>
                                </p:cTn>
                              </p:par>
                            </p:childTnLst>
                          </p:cTn>
                        </p:par>
                        <p:par>
                          <p:cTn id="7" fill="hold">
                            <p:stCondLst>
                              <p:cond delay="0"/>
                            </p:stCondLst>
                            <p:childTnLst>
                              <p:par>
                                <p:cTn id="8" presetClass="path" nodeType="afterEffect" presetSubtype="0" presetID="-1" grpId="2" accel="50000" decel="50000" fill="hold">
                                  <p:stCondLst>
                                    <p:cond delay="0"/>
                                  </p:stCondLst>
                                  <p:childTnLst>
                                    <p:animMotion path="M 0.000000 0.000000 L 0.000000 0.093442" origin="layout" pathEditMode="relative">
                                      <p:cBhvr>
                                        <p:cTn id="9" dur="700" fill="hold"/>
                                        <p:tgtEl>
                                          <p:spTgt spid="2423"/>
                                        </p:tgtEl>
                                        <p:attrNameLst>
                                          <p:attrName>ppt_x</p:attrName>
                                          <p:attrName>ppt_y</p:attrName>
                                        </p:attrNameLst>
                                      </p:cBhvr>
                                    </p:animMotion>
                                  </p:childTnLst>
                                </p:cTn>
                              </p:par>
                            </p:childTnLst>
                          </p:cTn>
                        </p:par>
                        <p:par>
                          <p:cTn id="10" fill="hold">
                            <p:stCondLst>
                              <p:cond delay="0"/>
                            </p:stCondLst>
                            <p:childTnLst>
                              <p:par>
                                <p:cTn id="11" presetClass="path" nodeType="afterEffect" presetSubtype="0" presetID="-1" grpId="3" accel="50000" decel="50000" fill="hold">
                                  <p:stCondLst>
                                    <p:cond delay="0"/>
                                  </p:stCondLst>
                                  <p:childTnLst>
                                    <p:animMotion path="M 0.000000 0.093442 L -0.000508 0.092459" origin="layout" pathEditMode="relative">
                                      <p:cBhvr>
                                        <p:cTn id="12" dur="700" fill="hold"/>
                                        <p:tgtEl>
                                          <p:spTgt spid="2423"/>
                                        </p:tgtEl>
                                        <p:attrNameLst>
                                          <p:attrName>ppt_x</p:attrName>
                                          <p:attrName>ppt_y</p:attrName>
                                        </p:attrNameLst>
                                      </p:cBhvr>
                                    </p:animMotion>
                                  </p:childTnLst>
                                </p:cTn>
                              </p:par>
                            </p:childTnLst>
                          </p:cTn>
                        </p:par>
                        <p:par>
                          <p:cTn id="13" fill="hold">
                            <p:stCondLst>
                              <p:cond delay="700"/>
                            </p:stCondLst>
                            <p:childTnLst>
                              <p:par>
                                <p:cTn id="14" presetClass="entr" nodeType="afterEffect" presetSubtype="0" presetID="1" grpId="4" fill="hold">
                                  <p:stCondLst>
                                    <p:cond delay="0"/>
                                  </p:stCondLst>
                                  <p:iterate type="el" backwards="0">
                                    <p:tmAbs val="0"/>
                                  </p:iterate>
                                  <p:childTnLst>
                                    <p:set>
                                      <p:cBhvr>
                                        <p:cTn id="15" fill="hold"/>
                                        <p:tgtEl>
                                          <p:spTgt spid="2446"/>
                                        </p:tgtEl>
                                        <p:attrNameLst>
                                          <p:attrName>style.visibility</p:attrName>
                                        </p:attrNameLst>
                                      </p:cBhvr>
                                      <p:to>
                                        <p:strVal val="visible"/>
                                      </p:to>
                                    </p:set>
                                  </p:childTnLst>
                                </p:cTn>
                              </p:par>
                            </p:childTnLst>
                          </p:cTn>
                        </p:par>
                        <p:par>
                          <p:cTn id="16" fill="hold">
                            <p:stCondLst>
                              <p:cond delay="0"/>
                            </p:stCondLst>
                            <p:childTnLst>
                              <p:par>
                                <p:cTn id="17" presetClass="path" nodeType="afterEffect" presetSubtype="0" presetID="-1" grpId="5" accel="50000" decel="50000" fill="hold">
                                  <p:stCondLst>
                                    <p:cond delay="0"/>
                                  </p:stCondLst>
                                  <p:childTnLst>
                                    <p:animMotion path="M -0.000508 0.092459 L 0.000716 0.184052" origin="layout" pathEditMode="relative">
                                      <p:cBhvr>
                                        <p:cTn id="18" dur="700" fill="hold"/>
                                        <p:tgtEl>
                                          <p:spTgt spid="2423"/>
                                        </p:tgtEl>
                                        <p:attrNameLst>
                                          <p:attrName>ppt_x</p:attrName>
                                          <p:attrName>ppt_y</p:attrName>
                                        </p:attrNameLst>
                                      </p:cBhvr>
                                    </p:animMotion>
                                  </p:childTnLst>
                                </p:cTn>
                              </p:par>
                            </p:childTnLst>
                          </p:cTn>
                        </p:par>
                        <p:par>
                          <p:cTn id="19" fill="hold">
                            <p:stCondLst>
                              <p:cond delay="700"/>
                            </p:stCondLst>
                            <p:childTnLst>
                              <p:par>
                                <p:cTn id="20" presetClass="entr" nodeType="afterEffect" presetSubtype="0" presetID="1" grpId="6" fill="hold">
                                  <p:stCondLst>
                                    <p:cond delay="0"/>
                                  </p:stCondLst>
                                  <p:iterate type="el" backwards="0">
                                    <p:tmAbs val="0"/>
                                  </p:iterate>
                                  <p:childTnLst>
                                    <p:set>
                                      <p:cBhvr>
                                        <p:cTn id="21" fill="hold"/>
                                        <p:tgtEl>
                                          <p:spTgt spid="244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Class="entr" nodeType="clickEffect" presetSubtype="0" presetID="1" grpId="7" fill="hold">
                                  <p:stCondLst>
                                    <p:cond delay="0"/>
                                  </p:stCondLst>
                                  <p:iterate type="el" backwards="0">
                                    <p:tmAbs val="0"/>
                                  </p:iterate>
                                  <p:childTnLst>
                                    <p:set>
                                      <p:cBhvr>
                                        <p:cTn id="25" fill="hold"/>
                                        <p:tgtEl>
                                          <p:spTgt spid="245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50" grpId="7"/>
      <p:bldP build="whole" bldLvl="1" animBg="1" rev="0" advAuto="0" spid="2447" grpId="6"/>
      <p:bldP build="whole" bldLvl="1" animBg="1" rev="0" advAuto="0" spid="2445" grpId="1"/>
      <p:bldP build="whole" bldLvl="1" animBg="1" rev="0" advAuto="0" spid="2446" grpId="4"/>
    </p:bldLst>
  </p:timing>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4" name="“clown fish”"/>
          <p:cNvSpPr txBox="1"/>
          <p:nvPr/>
        </p:nvSpPr>
        <p:spPr>
          <a:xfrm>
            <a:off x="17293200" y="7436573"/>
            <a:ext cx="4578628" cy="196141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b="0" sz="5000">
                <a:latin typeface="Helvetica Neue Light"/>
                <a:ea typeface="Helvetica Neue Light"/>
                <a:cs typeface="Helvetica Neue Light"/>
                <a:sym typeface="Helvetica Neue Light"/>
              </a:defRPr>
            </a:lvl1pPr>
          </a:lstStyle>
          <a:p>
            <a:pPr/>
            <a:r>
              <a:t>“clown fish”</a:t>
            </a:r>
          </a:p>
        </p:txBody>
      </p:sp>
      <p:pic>
        <p:nvPicPr>
          <p:cNvPr id="2455" name="Image" descr="Image"/>
          <p:cNvPicPr>
            <a:picLocks noChangeAspect="1"/>
          </p:cNvPicPr>
          <p:nvPr/>
        </p:nvPicPr>
        <p:blipFill>
          <a:blip r:embed="rId3">
            <a:extLst/>
          </a:blip>
          <a:srcRect l="18419" t="0" r="4416" b="0"/>
          <a:stretch>
            <a:fillRect/>
          </a:stretch>
        </p:blipFill>
        <p:spPr>
          <a:xfrm>
            <a:off x="3236951" y="6575449"/>
            <a:ext cx="3743943" cy="3810017"/>
          </a:xfrm>
          <a:prstGeom prst="rect">
            <a:avLst/>
          </a:prstGeom>
          <a:ln w="25400">
            <a:solidFill>
              <a:srgbClr val="000000"/>
            </a:solidFill>
            <a:miter lim="400000"/>
          </a:ln>
        </p:spPr>
      </p:pic>
      <p:sp>
        <p:nvSpPr>
          <p:cNvPr id="2456" name="Rectangle"/>
          <p:cNvSpPr/>
          <p:nvPr/>
        </p:nvSpPr>
        <p:spPr>
          <a:xfrm>
            <a:off x="8081090" y="5987015"/>
            <a:ext cx="544097" cy="4987056"/>
          </a:xfrm>
          <a:prstGeom prst="rect">
            <a:avLst/>
          </a:prstGeom>
          <a:solidFill>
            <a:srgbClr val="C82506"/>
          </a:solidFill>
          <a:ln w="254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457" name="Rectangle"/>
          <p:cNvSpPr/>
          <p:nvPr/>
        </p:nvSpPr>
        <p:spPr>
          <a:xfrm>
            <a:off x="8637803" y="5987015"/>
            <a:ext cx="544097" cy="4987056"/>
          </a:xfrm>
          <a:prstGeom prst="rect">
            <a:avLst/>
          </a:prstGeom>
          <a:solidFill>
            <a:srgbClr val="F39019"/>
          </a:solidFill>
          <a:ln w="254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458" name="Line"/>
          <p:cNvSpPr/>
          <p:nvPr/>
        </p:nvSpPr>
        <p:spPr>
          <a:xfrm>
            <a:off x="9896057" y="8439471"/>
            <a:ext cx="694101" cy="1"/>
          </a:xfrm>
          <a:prstGeom prst="line">
            <a:avLst/>
          </a:prstGeom>
          <a:ln w="25400">
            <a:solidFill>
              <a:srgbClr val="000000"/>
            </a:solidFill>
            <a:miter lim="400000"/>
            <a:tailEnd type="triangle"/>
          </a:ln>
        </p:spPr>
        <p:txBody>
          <a:bodyPr lIns="71437" tIns="71437" rIns="71437" bIns="71437" anchor="ctr"/>
          <a:lstStyle/>
          <a:p>
            <a:pPr>
              <a:defRPr b="0">
                <a:latin typeface="Helvetica"/>
                <a:ea typeface="Helvetica"/>
                <a:cs typeface="Helvetica"/>
                <a:sym typeface="Helvetica"/>
              </a:defRPr>
            </a:pPr>
          </a:p>
        </p:txBody>
      </p:sp>
      <p:sp>
        <p:nvSpPr>
          <p:cNvPr id="2459" name="Filter"/>
          <p:cNvSpPr txBox="1"/>
          <p:nvPr/>
        </p:nvSpPr>
        <p:spPr>
          <a:xfrm rot="18900000">
            <a:off x="7081517" y="3027250"/>
            <a:ext cx="1449071" cy="88709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i="1" sz="5000">
                <a:latin typeface="Helvetica Neue Light"/>
                <a:ea typeface="Helvetica Neue Light"/>
                <a:cs typeface="Helvetica Neue Light"/>
                <a:sym typeface="Helvetica Neue Light"/>
              </a:defRPr>
            </a:lvl1pPr>
          </a:lstStyle>
          <a:p>
            <a:pPr/>
            <a:r>
              <a:t>Filter</a:t>
            </a:r>
          </a:p>
        </p:txBody>
      </p:sp>
      <p:sp>
        <p:nvSpPr>
          <p:cNvPr id="2460" name="ReLU"/>
          <p:cNvSpPr txBox="1"/>
          <p:nvPr/>
        </p:nvSpPr>
        <p:spPr>
          <a:xfrm rot="18900000">
            <a:off x="8388993" y="3035525"/>
            <a:ext cx="1684656" cy="88709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i="1" sz="5000">
                <a:latin typeface="Helvetica Neue Light"/>
                <a:ea typeface="Helvetica Neue Light"/>
                <a:cs typeface="Helvetica Neue Light"/>
                <a:sym typeface="Helvetica Neue Light"/>
              </a:defRPr>
            </a:lvl1pPr>
          </a:lstStyle>
          <a:p>
            <a:pPr/>
            <a:r>
              <a:t>ReLU</a:t>
            </a:r>
          </a:p>
        </p:txBody>
      </p:sp>
      <p:sp>
        <p:nvSpPr>
          <p:cNvPr id="2461" name="Downsample"/>
          <p:cNvSpPr txBox="1"/>
          <p:nvPr/>
        </p:nvSpPr>
        <p:spPr>
          <a:xfrm rot="18900000">
            <a:off x="8991103" y="3156300"/>
            <a:ext cx="3730626" cy="88709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i="1" sz="5000">
                <a:latin typeface="Helvetica Neue Light"/>
                <a:ea typeface="Helvetica Neue Light"/>
                <a:cs typeface="Helvetica Neue Light"/>
                <a:sym typeface="Helvetica Neue Light"/>
              </a:defRPr>
            </a:lvl1pPr>
          </a:lstStyle>
          <a:p>
            <a:pPr/>
            <a:r>
              <a:t>Downsample</a:t>
            </a:r>
          </a:p>
        </p:txBody>
      </p:sp>
      <p:sp>
        <p:nvSpPr>
          <p:cNvPr id="2462" name="Rectangle"/>
          <p:cNvSpPr/>
          <p:nvPr/>
        </p:nvSpPr>
        <p:spPr>
          <a:xfrm>
            <a:off x="9186901" y="5987015"/>
            <a:ext cx="544096" cy="4987056"/>
          </a:xfrm>
          <a:prstGeom prst="rect">
            <a:avLst/>
          </a:prstGeom>
          <a:solidFill>
            <a:srgbClr val="F5D328"/>
          </a:solidFill>
          <a:ln w="254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grpSp>
        <p:nvGrpSpPr>
          <p:cNvPr id="2466" name="Group"/>
          <p:cNvGrpSpPr/>
          <p:nvPr/>
        </p:nvGrpSpPr>
        <p:grpSpPr>
          <a:xfrm>
            <a:off x="10743281" y="6499579"/>
            <a:ext cx="1649907" cy="3835401"/>
            <a:chOff x="0" y="0"/>
            <a:chExt cx="1649906" cy="3835400"/>
          </a:xfrm>
        </p:grpSpPr>
        <p:sp>
          <p:nvSpPr>
            <p:cNvPr id="2463" name="Rectangle"/>
            <p:cNvSpPr/>
            <p:nvPr/>
          </p:nvSpPr>
          <p:spPr>
            <a:xfrm>
              <a:off x="0" y="0"/>
              <a:ext cx="544096" cy="3835400"/>
            </a:xfrm>
            <a:prstGeom prst="rect">
              <a:avLst/>
            </a:prstGeom>
            <a:solidFill>
              <a:srgbClr val="C82506"/>
            </a:solidFill>
            <a:ln w="254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2464" name="Rectangle"/>
            <p:cNvSpPr/>
            <p:nvPr/>
          </p:nvSpPr>
          <p:spPr>
            <a:xfrm>
              <a:off x="556714" y="0"/>
              <a:ext cx="544096" cy="3835400"/>
            </a:xfrm>
            <a:prstGeom prst="rect">
              <a:avLst/>
            </a:prstGeom>
            <a:solidFill>
              <a:srgbClr val="F39019"/>
            </a:solidFill>
            <a:ln w="254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2465" name="Rectangle"/>
            <p:cNvSpPr/>
            <p:nvPr/>
          </p:nvSpPr>
          <p:spPr>
            <a:xfrm>
              <a:off x="1105810" y="0"/>
              <a:ext cx="544097" cy="3835400"/>
            </a:xfrm>
            <a:prstGeom prst="rect">
              <a:avLst/>
            </a:prstGeom>
            <a:solidFill>
              <a:srgbClr val="F5D328"/>
            </a:solidFill>
            <a:ln w="254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grpSp>
      <p:grpSp>
        <p:nvGrpSpPr>
          <p:cNvPr id="2470" name="Group"/>
          <p:cNvGrpSpPr/>
          <p:nvPr/>
        </p:nvGrpSpPr>
        <p:grpSpPr>
          <a:xfrm>
            <a:off x="15422205" y="7628130"/>
            <a:ext cx="1649907" cy="1578299"/>
            <a:chOff x="0" y="0"/>
            <a:chExt cx="1649905" cy="1578297"/>
          </a:xfrm>
        </p:grpSpPr>
        <p:sp>
          <p:nvSpPr>
            <p:cNvPr id="2467" name="Rectangle"/>
            <p:cNvSpPr/>
            <p:nvPr/>
          </p:nvSpPr>
          <p:spPr>
            <a:xfrm>
              <a:off x="0" y="0"/>
              <a:ext cx="544096" cy="1578298"/>
            </a:xfrm>
            <a:prstGeom prst="rect">
              <a:avLst/>
            </a:prstGeom>
            <a:solidFill>
              <a:srgbClr val="C82506"/>
            </a:solidFill>
            <a:ln w="254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2468" name="Rectangle"/>
            <p:cNvSpPr/>
            <p:nvPr/>
          </p:nvSpPr>
          <p:spPr>
            <a:xfrm>
              <a:off x="556713" y="0"/>
              <a:ext cx="544096" cy="1578298"/>
            </a:xfrm>
            <a:prstGeom prst="rect">
              <a:avLst/>
            </a:prstGeom>
            <a:solidFill>
              <a:srgbClr val="F39019"/>
            </a:solidFill>
            <a:ln w="254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2469" name="Rectangle"/>
            <p:cNvSpPr/>
            <p:nvPr/>
          </p:nvSpPr>
          <p:spPr>
            <a:xfrm>
              <a:off x="1105810" y="0"/>
              <a:ext cx="544096" cy="1578298"/>
            </a:xfrm>
            <a:prstGeom prst="rect">
              <a:avLst/>
            </a:prstGeom>
            <a:solidFill>
              <a:srgbClr val="F5D328"/>
            </a:solidFill>
            <a:ln w="254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grpSp>
      <p:sp>
        <p:nvSpPr>
          <p:cNvPr id="2471" name="…"/>
          <p:cNvSpPr txBox="1"/>
          <p:nvPr/>
        </p:nvSpPr>
        <p:spPr>
          <a:xfrm>
            <a:off x="13512409" y="7798593"/>
            <a:ext cx="790576"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5000">
                <a:latin typeface="Helvetica"/>
                <a:ea typeface="Helvetica"/>
                <a:cs typeface="Helvetica"/>
                <a:sym typeface="Helvetica"/>
              </a:defRPr>
            </a:lvl1pPr>
          </a:lstStyle>
          <a:p>
            <a:pPr/>
            <a:r>
              <a:t>…</a:t>
            </a:r>
          </a:p>
        </p:txBody>
      </p:sp>
      <p:sp>
        <p:nvSpPr>
          <p:cNvPr id="2472" name="Line"/>
          <p:cNvSpPr/>
          <p:nvPr/>
        </p:nvSpPr>
        <p:spPr>
          <a:xfrm flipH="1" flipV="1">
            <a:off x="7719588" y="4186824"/>
            <a:ext cx="545953" cy="1750884"/>
          </a:xfrm>
          <a:prstGeom prst="line">
            <a:avLst/>
          </a:prstGeom>
          <a:ln w="25400">
            <a:solidFill>
              <a:srgbClr val="000000"/>
            </a:solidFill>
            <a:prstDash val="sysDot"/>
            <a:miter lim="400000"/>
          </a:ln>
        </p:spPr>
        <p:txBody>
          <a:bodyPr lIns="71437" tIns="71437" rIns="71437" bIns="71437" anchor="ctr"/>
          <a:lstStyle/>
          <a:p>
            <a:pPr>
              <a:defRPr b="0">
                <a:latin typeface="Helvetica"/>
                <a:ea typeface="Helvetica"/>
                <a:cs typeface="Helvetica"/>
                <a:sym typeface="Helvetica"/>
              </a:defRPr>
            </a:pPr>
          </a:p>
        </p:txBody>
      </p:sp>
      <p:sp>
        <p:nvSpPr>
          <p:cNvPr id="2473" name="Line"/>
          <p:cNvSpPr/>
          <p:nvPr/>
        </p:nvSpPr>
        <p:spPr>
          <a:xfrm flipV="1">
            <a:off x="8820978" y="4359409"/>
            <a:ext cx="1" cy="1578299"/>
          </a:xfrm>
          <a:prstGeom prst="line">
            <a:avLst/>
          </a:prstGeom>
          <a:ln w="25400">
            <a:solidFill>
              <a:srgbClr val="000000"/>
            </a:solidFill>
            <a:prstDash val="sysDot"/>
            <a:miter lim="400000"/>
          </a:ln>
        </p:spPr>
        <p:txBody>
          <a:bodyPr lIns="71437" tIns="71437" rIns="71437" bIns="71437" anchor="ctr"/>
          <a:lstStyle/>
          <a:p>
            <a:pPr>
              <a:defRPr b="0">
                <a:latin typeface="Helvetica"/>
                <a:ea typeface="Helvetica"/>
                <a:cs typeface="Helvetica"/>
                <a:sym typeface="Helvetica"/>
              </a:defRPr>
            </a:pPr>
          </a:p>
        </p:txBody>
      </p:sp>
      <p:sp>
        <p:nvSpPr>
          <p:cNvPr id="2474" name="Line"/>
          <p:cNvSpPr/>
          <p:nvPr/>
        </p:nvSpPr>
        <p:spPr>
          <a:xfrm flipV="1">
            <a:off x="9458257" y="5098072"/>
            <a:ext cx="145668" cy="907836"/>
          </a:xfrm>
          <a:prstGeom prst="line">
            <a:avLst/>
          </a:prstGeom>
          <a:ln w="25400">
            <a:solidFill>
              <a:srgbClr val="000000"/>
            </a:solidFill>
            <a:prstDash val="sysDot"/>
            <a:miter lim="400000"/>
          </a:ln>
        </p:spPr>
        <p:txBody>
          <a:bodyPr lIns="71437" tIns="71437" rIns="71437" bIns="71437" anchor="ctr"/>
          <a:lstStyle/>
          <a:p>
            <a:pPr>
              <a:defRPr b="0">
                <a:latin typeface="Helvetica"/>
                <a:ea typeface="Helvetica"/>
                <a:cs typeface="Helvetica"/>
                <a:sym typeface="Helvetica"/>
              </a:defRPr>
            </a:pPr>
          </a:p>
        </p:txBody>
      </p:sp>
      <p:grpSp>
        <p:nvGrpSpPr>
          <p:cNvPr id="2477" name="Group"/>
          <p:cNvGrpSpPr/>
          <p:nvPr/>
        </p:nvGrpSpPr>
        <p:grpSpPr>
          <a:xfrm>
            <a:off x="17651545" y="3479072"/>
            <a:ext cx="3330787" cy="4495171"/>
            <a:chOff x="0" y="1104347"/>
            <a:chExt cx="3330785" cy="4495169"/>
          </a:xfrm>
        </p:grpSpPr>
        <p:sp>
          <p:nvSpPr>
            <p:cNvPr id="2475" name="Classify"/>
            <p:cNvSpPr/>
            <p:nvPr/>
          </p:nvSpPr>
          <p:spPr>
            <a:xfrm>
              <a:off x="1534734" y="1104347"/>
              <a:ext cx="1796052" cy="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b="0" i="1" sz="5000">
                  <a:latin typeface="Helvetica Neue Light"/>
                  <a:ea typeface="Helvetica Neue Light"/>
                  <a:cs typeface="Helvetica Neue Light"/>
                  <a:sym typeface="Helvetica Neue Light"/>
                </a:defRPr>
              </a:lvl1pPr>
            </a:lstStyle>
            <a:p>
              <a:pPr/>
              <a:r>
                <a:t>Classify</a:t>
              </a:r>
            </a:p>
          </p:txBody>
        </p:sp>
        <p:sp>
          <p:nvSpPr>
            <p:cNvPr id="2476" name="Line"/>
            <p:cNvSpPr/>
            <p:nvPr/>
          </p:nvSpPr>
          <p:spPr>
            <a:xfrm flipV="1">
              <a:off x="-1" y="2178628"/>
              <a:ext cx="874305" cy="3420889"/>
            </a:xfrm>
            <a:prstGeom prst="line">
              <a:avLst/>
            </a:prstGeom>
            <a:noFill/>
            <a:ln w="25400" cap="flat">
              <a:solidFill>
                <a:srgbClr val="000000"/>
              </a:solidFill>
              <a:prstDash val="sysDot"/>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grpSp>
      <p:sp>
        <p:nvSpPr>
          <p:cNvPr id="2478" name="Line"/>
          <p:cNvSpPr/>
          <p:nvPr/>
        </p:nvSpPr>
        <p:spPr>
          <a:xfrm>
            <a:off x="9896057" y="8090296"/>
            <a:ext cx="694101" cy="1"/>
          </a:xfrm>
          <a:prstGeom prst="line">
            <a:avLst/>
          </a:prstGeom>
          <a:ln w="25400">
            <a:solidFill>
              <a:srgbClr val="000000"/>
            </a:solidFill>
            <a:miter lim="400000"/>
            <a:tailEnd type="triangle"/>
          </a:ln>
        </p:spPr>
        <p:txBody>
          <a:bodyPr lIns="71437" tIns="71437" rIns="71437" bIns="71437" anchor="ctr"/>
          <a:lstStyle/>
          <a:p>
            <a:pPr>
              <a:defRPr b="0">
                <a:latin typeface="Helvetica"/>
                <a:ea typeface="Helvetica"/>
                <a:cs typeface="Helvetica"/>
                <a:sym typeface="Helvetica"/>
              </a:defRPr>
            </a:pPr>
          </a:p>
        </p:txBody>
      </p:sp>
      <p:sp>
        <p:nvSpPr>
          <p:cNvPr id="2479" name="Line"/>
          <p:cNvSpPr/>
          <p:nvPr/>
        </p:nvSpPr>
        <p:spPr>
          <a:xfrm>
            <a:off x="9894657" y="8770787"/>
            <a:ext cx="694101" cy="1"/>
          </a:xfrm>
          <a:prstGeom prst="line">
            <a:avLst/>
          </a:prstGeom>
          <a:ln w="25400">
            <a:solidFill>
              <a:srgbClr val="000000"/>
            </a:solidFill>
            <a:miter lim="400000"/>
            <a:tailEnd type="triangle"/>
          </a:ln>
        </p:spPr>
        <p:txBody>
          <a:bodyPr lIns="71437" tIns="71437" rIns="71437" bIns="71437" anchor="ctr"/>
          <a:lstStyle/>
          <a:p>
            <a:pPr>
              <a:defRPr b="0">
                <a:latin typeface="Helvetica"/>
                <a:ea typeface="Helvetica"/>
                <a:cs typeface="Helvetica"/>
                <a:sym typeface="Helvetica"/>
              </a:defRPr>
            </a:pPr>
          </a:p>
        </p:txBody>
      </p:sp>
      <p:sp>
        <p:nvSpPr>
          <p:cNvPr id="2480" name="Line"/>
          <p:cNvSpPr/>
          <p:nvPr/>
        </p:nvSpPr>
        <p:spPr>
          <a:xfrm>
            <a:off x="12603253" y="8426209"/>
            <a:ext cx="694101" cy="1"/>
          </a:xfrm>
          <a:prstGeom prst="line">
            <a:avLst/>
          </a:prstGeom>
          <a:ln w="25400">
            <a:solidFill>
              <a:srgbClr val="000000"/>
            </a:solidFill>
            <a:miter lim="400000"/>
            <a:tailEnd type="triangle"/>
          </a:ln>
        </p:spPr>
        <p:txBody>
          <a:bodyPr lIns="71437" tIns="71437" rIns="71437" bIns="71437" anchor="ctr"/>
          <a:lstStyle/>
          <a:p>
            <a:pPr>
              <a:defRPr b="0">
                <a:latin typeface="Helvetica"/>
                <a:ea typeface="Helvetica"/>
                <a:cs typeface="Helvetica"/>
                <a:sym typeface="Helvetica"/>
              </a:defRPr>
            </a:pPr>
          </a:p>
        </p:txBody>
      </p:sp>
      <p:sp>
        <p:nvSpPr>
          <p:cNvPr id="2481" name="Line"/>
          <p:cNvSpPr/>
          <p:nvPr/>
        </p:nvSpPr>
        <p:spPr>
          <a:xfrm>
            <a:off x="12603253" y="8077034"/>
            <a:ext cx="694101" cy="1"/>
          </a:xfrm>
          <a:prstGeom prst="line">
            <a:avLst/>
          </a:prstGeom>
          <a:ln w="25400">
            <a:solidFill>
              <a:srgbClr val="000000"/>
            </a:solidFill>
            <a:miter lim="400000"/>
            <a:tailEnd type="triangle"/>
          </a:ln>
        </p:spPr>
        <p:txBody>
          <a:bodyPr lIns="71437" tIns="71437" rIns="71437" bIns="71437" anchor="ctr"/>
          <a:lstStyle/>
          <a:p>
            <a:pPr>
              <a:defRPr b="0">
                <a:latin typeface="Helvetica"/>
                <a:ea typeface="Helvetica"/>
                <a:cs typeface="Helvetica"/>
                <a:sym typeface="Helvetica"/>
              </a:defRPr>
            </a:pPr>
          </a:p>
        </p:txBody>
      </p:sp>
      <p:sp>
        <p:nvSpPr>
          <p:cNvPr id="2482" name="Line"/>
          <p:cNvSpPr/>
          <p:nvPr/>
        </p:nvSpPr>
        <p:spPr>
          <a:xfrm>
            <a:off x="12601850" y="8757525"/>
            <a:ext cx="694101" cy="1"/>
          </a:xfrm>
          <a:prstGeom prst="line">
            <a:avLst/>
          </a:prstGeom>
          <a:ln w="25400">
            <a:solidFill>
              <a:srgbClr val="000000"/>
            </a:solidFill>
            <a:miter lim="400000"/>
            <a:tailEnd type="triangle"/>
          </a:ln>
        </p:spPr>
        <p:txBody>
          <a:bodyPr lIns="71437" tIns="71437" rIns="71437" bIns="71437" anchor="ctr"/>
          <a:lstStyle/>
          <a:p>
            <a:pPr>
              <a:defRPr b="0">
                <a:latin typeface="Helvetica"/>
                <a:ea typeface="Helvetica"/>
                <a:cs typeface="Helvetica"/>
                <a:sym typeface="Helvetica"/>
              </a:defRPr>
            </a:pPr>
          </a:p>
        </p:txBody>
      </p:sp>
      <p:sp>
        <p:nvSpPr>
          <p:cNvPr id="2483" name="Line"/>
          <p:cNvSpPr/>
          <p:nvPr/>
        </p:nvSpPr>
        <p:spPr>
          <a:xfrm>
            <a:off x="14492792" y="8426209"/>
            <a:ext cx="694101" cy="1"/>
          </a:xfrm>
          <a:prstGeom prst="line">
            <a:avLst/>
          </a:prstGeom>
          <a:ln w="25400">
            <a:solidFill>
              <a:srgbClr val="000000"/>
            </a:solidFill>
            <a:miter lim="400000"/>
            <a:tailEnd type="triangle"/>
          </a:ln>
        </p:spPr>
        <p:txBody>
          <a:bodyPr lIns="71437" tIns="71437" rIns="71437" bIns="71437" anchor="ctr"/>
          <a:lstStyle/>
          <a:p>
            <a:pPr>
              <a:defRPr b="0">
                <a:latin typeface="Helvetica"/>
                <a:ea typeface="Helvetica"/>
                <a:cs typeface="Helvetica"/>
                <a:sym typeface="Helvetica"/>
              </a:defRPr>
            </a:pPr>
          </a:p>
        </p:txBody>
      </p:sp>
      <p:sp>
        <p:nvSpPr>
          <p:cNvPr id="2484" name="Line"/>
          <p:cNvSpPr/>
          <p:nvPr/>
        </p:nvSpPr>
        <p:spPr>
          <a:xfrm>
            <a:off x="14492792" y="8077034"/>
            <a:ext cx="694101" cy="1"/>
          </a:xfrm>
          <a:prstGeom prst="line">
            <a:avLst/>
          </a:prstGeom>
          <a:ln w="25400">
            <a:solidFill>
              <a:srgbClr val="000000"/>
            </a:solidFill>
            <a:miter lim="400000"/>
            <a:tailEnd type="triangle"/>
          </a:ln>
        </p:spPr>
        <p:txBody>
          <a:bodyPr lIns="71437" tIns="71437" rIns="71437" bIns="71437" anchor="ctr"/>
          <a:lstStyle/>
          <a:p>
            <a:pPr>
              <a:defRPr b="0">
                <a:latin typeface="Helvetica"/>
                <a:ea typeface="Helvetica"/>
                <a:cs typeface="Helvetica"/>
                <a:sym typeface="Helvetica"/>
              </a:defRPr>
            </a:pPr>
          </a:p>
        </p:txBody>
      </p:sp>
      <p:sp>
        <p:nvSpPr>
          <p:cNvPr id="2485" name="Line"/>
          <p:cNvSpPr/>
          <p:nvPr/>
        </p:nvSpPr>
        <p:spPr>
          <a:xfrm>
            <a:off x="14491392" y="8757525"/>
            <a:ext cx="694101" cy="1"/>
          </a:xfrm>
          <a:prstGeom prst="line">
            <a:avLst/>
          </a:prstGeom>
          <a:ln w="25400">
            <a:solidFill>
              <a:srgbClr val="000000"/>
            </a:solidFill>
            <a:miter lim="400000"/>
            <a:tailEnd type="triangle"/>
          </a:ln>
        </p:spPr>
        <p:txBody>
          <a:bodyPr lIns="71437" tIns="71437" rIns="71437" bIns="71437" anchor="ctr"/>
          <a:lstStyle/>
          <a:p>
            <a:pPr>
              <a:defRPr b="0">
                <a:latin typeface="Helvetica"/>
                <a:ea typeface="Helvetica"/>
                <a:cs typeface="Helvetica"/>
                <a:sym typeface="Helvetica"/>
              </a:defRPr>
            </a:pPr>
          </a:p>
        </p:txBody>
      </p:sp>
      <p:sp>
        <p:nvSpPr>
          <p:cNvPr id="2486" name="Line"/>
          <p:cNvSpPr/>
          <p:nvPr/>
        </p:nvSpPr>
        <p:spPr>
          <a:xfrm>
            <a:off x="7187462" y="8426209"/>
            <a:ext cx="694100" cy="1"/>
          </a:xfrm>
          <a:prstGeom prst="line">
            <a:avLst/>
          </a:prstGeom>
          <a:ln w="25400">
            <a:solidFill>
              <a:srgbClr val="000000"/>
            </a:solidFill>
            <a:miter lim="400000"/>
            <a:tailEnd type="triangle"/>
          </a:ln>
        </p:spPr>
        <p:txBody>
          <a:bodyPr lIns="71437" tIns="71437" rIns="71437" bIns="71437" anchor="ctr"/>
          <a:lstStyle/>
          <a:p>
            <a:pPr>
              <a:defRPr b="0">
                <a:latin typeface="Helvetica"/>
                <a:ea typeface="Helvetica"/>
                <a:cs typeface="Helvetica"/>
                <a:sym typeface="Helvetica"/>
              </a:defRPr>
            </a:pPr>
          </a:p>
        </p:txBody>
      </p:sp>
      <p:sp>
        <p:nvSpPr>
          <p:cNvPr id="2487" name="Line"/>
          <p:cNvSpPr/>
          <p:nvPr/>
        </p:nvSpPr>
        <p:spPr>
          <a:xfrm>
            <a:off x="7187462" y="8077034"/>
            <a:ext cx="694100" cy="1"/>
          </a:xfrm>
          <a:prstGeom prst="line">
            <a:avLst/>
          </a:prstGeom>
          <a:ln w="25400">
            <a:solidFill>
              <a:srgbClr val="000000"/>
            </a:solidFill>
            <a:miter lim="400000"/>
            <a:tailEnd type="triangle"/>
          </a:ln>
        </p:spPr>
        <p:txBody>
          <a:bodyPr lIns="71437" tIns="71437" rIns="71437" bIns="71437" anchor="ctr"/>
          <a:lstStyle/>
          <a:p>
            <a:pPr>
              <a:defRPr b="0">
                <a:latin typeface="Helvetica"/>
                <a:ea typeface="Helvetica"/>
                <a:cs typeface="Helvetica"/>
                <a:sym typeface="Helvetica"/>
              </a:defRPr>
            </a:pPr>
          </a:p>
        </p:txBody>
      </p:sp>
      <p:sp>
        <p:nvSpPr>
          <p:cNvPr id="2488" name="Line"/>
          <p:cNvSpPr/>
          <p:nvPr/>
        </p:nvSpPr>
        <p:spPr>
          <a:xfrm>
            <a:off x="7186061" y="8757525"/>
            <a:ext cx="694101" cy="1"/>
          </a:xfrm>
          <a:prstGeom prst="line">
            <a:avLst/>
          </a:prstGeom>
          <a:ln w="25400">
            <a:solidFill>
              <a:srgbClr val="000000"/>
            </a:solidFill>
            <a:miter lim="400000"/>
            <a:tailEnd type="triangle"/>
          </a:ln>
        </p:spPr>
        <p:txBody>
          <a:bodyPr lIns="71437" tIns="71437" rIns="71437" bIns="71437" anchor="ctr"/>
          <a:lstStyle/>
          <a:p>
            <a:pPr>
              <a:defRPr b="0">
                <a:latin typeface="Helvetica"/>
                <a:ea typeface="Helvetica"/>
                <a:cs typeface="Helvetica"/>
                <a:sym typeface="Helvetica"/>
              </a:defRPr>
            </a:pPr>
          </a:p>
        </p:txBody>
      </p:sp>
      <p:sp>
        <p:nvSpPr>
          <p:cNvPr id="2489" name="Line"/>
          <p:cNvSpPr/>
          <p:nvPr/>
        </p:nvSpPr>
        <p:spPr>
          <a:xfrm>
            <a:off x="17226636" y="8426209"/>
            <a:ext cx="608632" cy="1"/>
          </a:xfrm>
          <a:prstGeom prst="line">
            <a:avLst/>
          </a:prstGeom>
          <a:ln w="25400">
            <a:solidFill>
              <a:srgbClr val="000000"/>
            </a:solidFill>
            <a:miter lim="400000"/>
            <a:tailEnd type="triangle"/>
          </a:ln>
        </p:spPr>
        <p:txBody>
          <a:bodyPr lIns="71437" tIns="71437" rIns="71437" bIns="71437" anchor="ctr"/>
          <a:lstStyle/>
          <a:p>
            <a:pPr>
              <a:defRPr b="0">
                <a:latin typeface="Helvetica"/>
                <a:ea typeface="Helvetica"/>
                <a:cs typeface="Helvetica"/>
                <a:sym typeface="Helvetica"/>
              </a:defRPr>
            </a:pPr>
          </a:p>
        </p:txBody>
      </p:sp>
      <p:sp>
        <p:nvSpPr>
          <p:cNvPr id="2490" name="Line"/>
          <p:cNvSpPr/>
          <p:nvPr/>
        </p:nvSpPr>
        <p:spPr>
          <a:xfrm>
            <a:off x="17226636" y="8077033"/>
            <a:ext cx="574759" cy="237406"/>
          </a:xfrm>
          <a:prstGeom prst="line">
            <a:avLst/>
          </a:prstGeom>
          <a:ln w="25400">
            <a:solidFill>
              <a:srgbClr val="000000"/>
            </a:solidFill>
            <a:miter lim="400000"/>
            <a:tailEnd type="triangle"/>
          </a:ln>
        </p:spPr>
        <p:txBody>
          <a:bodyPr lIns="71437" tIns="71437" rIns="71437" bIns="71437" anchor="ctr"/>
          <a:lstStyle/>
          <a:p>
            <a:pPr>
              <a:defRPr b="0">
                <a:latin typeface="Helvetica"/>
                <a:ea typeface="Helvetica"/>
                <a:cs typeface="Helvetica"/>
                <a:sym typeface="Helvetica"/>
              </a:defRPr>
            </a:pPr>
          </a:p>
        </p:txBody>
      </p:sp>
      <p:sp>
        <p:nvSpPr>
          <p:cNvPr id="2491" name="Line"/>
          <p:cNvSpPr/>
          <p:nvPr/>
        </p:nvSpPr>
        <p:spPr>
          <a:xfrm flipV="1">
            <a:off x="17225235" y="8561476"/>
            <a:ext cx="598883" cy="196050"/>
          </a:xfrm>
          <a:prstGeom prst="line">
            <a:avLst/>
          </a:prstGeom>
          <a:ln w="25400">
            <a:solidFill>
              <a:srgbClr val="000000"/>
            </a:solidFill>
            <a:miter lim="400000"/>
            <a:tailEnd type="triangle"/>
          </a:ln>
        </p:spPr>
        <p:txBody>
          <a:bodyPr lIns="71437" tIns="71437" rIns="71437" bIns="71437" anchor="ctr"/>
          <a:lstStyle/>
          <a:p>
            <a:pPr>
              <a:defRPr b="0">
                <a:latin typeface="Helvetica"/>
                <a:ea typeface="Helvetica"/>
                <a:cs typeface="Helvetica"/>
                <a:sym typeface="Helvetica"/>
              </a:defRPr>
            </a:pPr>
          </a:p>
        </p:txBody>
      </p:sp>
      <p:sp>
        <p:nvSpPr>
          <p:cNvPr id="2492" name="Computation in a neural net"/>
          <p:cNvSpPr txBox="1"/>
          <p:nvPr/>
        </p:nvSpPr>
        <p:spPr>
          <a:xfrm>
            <a:off x="6820217" y="267915"/>
            <a:ext cx="10743566" cy="119658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7000">
                <a:latin typeface="Helvetica Neue Light"/>
                <a:ea typeface="Helvetica Neue Light"/>
                <a:cs typeface="Helvetica Neue Light"/>
                <a:sym typeface="Helvetica Neue Light"/>
              </a:defRPr>
            </a:lvl1pPr>
          </a:lstStyle>
          <a:p>
            <a:pPr/>
            <a:r>
              <a:t>Computation in a neural net</a:t>
            </a:r>
          </a:p>
        </p:txBody>
      </p:sp>
      <p:pic>
        <p:nvPicPr>
          <p:cNvPr id="2493" name="Image" descr="Image"/>
          <p:cNvPicPr>
            <a:picLocks noChangeAspect="1"/>
          </p:cNvPicPr>
          <p:nvPr/>
        </p:nvPicPr>
        <p:blipFill>
          <a:blip r:embed="rId4">
            <a:extLst/>
          </a:blip>
          <a:stretch>
            <a:fillRect/>
          </a:stretch>
        </p:blipFill>
        <p:spPr>
          <a:xfrm>
            <a:off x="8488016" y="12184954"/>
            <a:ext cx="7407967" cy="732875"/>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509" name="Group"/>
          <p:cNvGrpSpPr/>
          <p:nvPr/>
        </p:nvGrpSpPr>
        <p:grpSpPr>
          <a:xfrm>
            <a:off x="4643285" y="2113007"/>
            <a:ext cx="15097430" cy="9489987"/>
            <a:chOff x="0" y="0"/>
            <a:chExt cx="15097428" cy="9489985"/>
          </a:xfrm>
        </p:grpSpPr>
        <p:pic>
          <p:nvPicPr>
            <p:cNvPr id="2497" name="Picture 3" descr="Picture 3"/>
            <p:cNvPicPr>
              <a:picLocks noChangeAspect="1"/>
            </p:cNvPicPr>
            <p:nvPr/>
          </p:nvPicPr>
          <p:blipFill>
            <a:blip r:embed="rId2">
              <a:extLst/>
            </a:blip>
            <a:srcRect l="4946" t="4814" r="4946" b="11324"/>
            <a:stretch>
              <a:fillRect/>
            </a:stretch>
          </p:blipFill>
          <p:spPr>
            <a:xfrm>
              <a:off x="17934" y="0"/>
              <a:ext cx="15061748" cy="9489986"/>
            </a:xfrm>
            <a:prstGeom prst="rect">
              <a:avLst/>
            </a:prstGeom>
            <a:ln w="50800" cap="flat">
              <a:solidFill>
                <a:srgbClr val="000000"/>
              </a:solidFill>
              <a:prstDash val="solid"/>
              <a:miter lim="400000"/>
            </a:ln>
            <a:effectLst/>
          </p:spPr>
        </p:pic>
        <p:sp>
          <p:nvSpPr>
            <p:cNvPr id="2498" name="Line"/>
            <p:cNvSpPr/>
            <p:nvPr/>
          </p:nvSpPr>
          <p:spPr>
            <a:xfrm flipV="1">
              <a:off x="1880529" y="16257"/>
              <a:ext cx="1" cy="945769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2499" name="Line"/>
            <p:cNvSpPr/>
            <p:nvPr/>
          </p:nvSpPr>
          <p:spPr>
            <a:xfrm flipV="1">
              <a:off x="3755782" y="16258"/>
              <a:ext cx="1" cy="9457690"/>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2500" name="Line"/>
            <p:cNvSpPr/>
            <p:nvPr/>
          </p:nvSpPr>
          <p:spPr>
            <a:xfrm flipV="1">
              <a:off x="5631035" y="16257"/>
              <a:ext cx="1" cy="945769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2501" name="Line"/>
            <p:cNvSpPr/>
            <p:nvPr/>
          </p:nvSpPr>
          <p:spPr>
            <a:xfrm flipV="1">
              <a:off x="7506288" y="16258"/>
              <a:ext cx="1" cy="9457690"/>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2502" name="Line"/>
            <p:cNvSpPr/>
            <p:nvPr/>
          </p:nvSpPr>
          <p:spPr>
            <a:xfrm flipV="1">
              <a:off x="9381541" y="16257"/>
              <a:ext cx="1" cy="945769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2503" name="Line"/>
            <p:cNvSpPr/>
            <p:nvPr/>
          </p:nvSpPr>
          <p:spPr>
            <a:xfrm flipV="1">
              <a:off x="11256794" y="16258"/>
              <a:ext cx="1" cy="9457690"/>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2504" name="Line"/>
            <p:cNvSpPr/>
            <p:nvPr/>
          </p:nvSpPr>
          <p:spPr>
            <a:xfrm flipV="1">
              <a:off x="13132047" y="16257"/>
              <a:ext cx="1" cy="945769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2505" name="Line"/>
            <p:cNvSpPr/>
            <p:nvPr/>
          </p:nvSpPr>
          <p:spPr>
            <a:xfrm flipH="1" flipV="1">
              <a:off x="2" y="3829281"/>
              <a:ext cx="15097424"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2506" name="Line"/>
            <p:cNvSpPr/>
            <p:nvPr/>
          </p:nvSpPr>
          <p:spPr>
            <a:xfrm flipH="1" flipV="1">
              <a:off x="0" y="1939972"/>
              <a:ext cx="15097428"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2507" name="Line"/>
            <p:cNvSpPr/>
            <p:nvPr/>
          </p:nvSpPr>
          <p:spPr>
            <a:xfrm flipH="1" flipV="1">
              <a:off x="0" y="5718590"/>
              <a:ext cx="15097428"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2508" name="Line"/>
            <p:cNvSpPr/>
            <p:nvPr/>
          </p:nvSpPr>
          <p:spPr>
            <a:xfrm flipH="1" flipV="1">
              <a:off x="0" y="7607899"/>
              <a:ext cx="15097429"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grpSp>
      <p:sp>
        <p:nvSpPr>
          <p:cNvPr id="2510" name="Receptive fields"/>
          <p:cNvSpPr txBox="1"/>
          <p:nvPr/>
        </p:nvSpPr>
        <p:spPr>
          <a:xfrm>
            <a:off x="9117393" y="267915"/>
            <a:ext cx="6149214" cy="119658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7000">
                <a:latin typeface="Helvetica Neue Light"/>
                <a:ea typeface="Helvetica Neue Light"/>
                <a:cs typeface="Helvetica Neue Light"/>
                <a:sym typeface="Helvetica Neue Light"/>
              </a:defRPr>
            </a:lvl1pPr>
          </a:lstStyle>
          <a:p>
            <a:pPr/>
            <a:r>
              <a:t>Receptive fields</a:t>
            </a: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2" name="Line"/>
          <p:cNvSpPr/>
          <p:nvPr/>
        </p:nvSpPr>
        <p:spPr>
          <a:xfrm>
            <a:off x="9372567" y="7197728"/>
            <a:ext cx="5666985" cy="654672"/>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513" name="Line"/>
          <p:cNvSpPr/>
          <p:nvPr/>
        </p:nvSpPr>
        <p:spPr>
          <a:xfrm>
            <a:off x="9369505" y="7826746"/>
            <a:ext cx="5649108" cy="21692"/>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514" name="Line"/>
          <p:cNvSpPr/>
          <p:nvPr/>
        </p:nvSpPr>
        <p:spPr>
          <a:xfrm flipV="1">
            <a:off x="9369055" y="7832361"/>
            <a:ext cx="5626953" cy="618407"/>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515" name="Line"/>
          <p:cNvSpPr/>
          <p:nvPr/>
        </p:nvSpPr>
        <p:spPr>
          <a:xfrm>
            <a:off x="9410730" y="7833579"/>
            <a:ext cx="5666985" cy="654672"/>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516" name="Line"/>
          <p:cNvSpPr/>
          <p:nvPr/>
        </p:nvSpPr>
        <p:spPr>
          <a:xfrm>
            <a:off x="9407668" y="8462597"/>
            <a:ext cx="5649108" cy="21692"/>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517" name="Line"/>
          <p:cNvSpPr/>
          <p:nvPr/>
        </p:nvSpPr>
        <p:spPr>
          <a:xfrm flipV="1">
            <a:off x="9407217" y="8468212"/>
            <a:ext cx="5626953" cy="618407"/>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grpSp>
        <p:nvGrpSpPr>
          <p:cNvPr id="2526" name="Group"/>
          <p:cNvGrpSpPr/>
          <p:nvPr/>
        </p:nvGrpSpPr>
        <p:grpSpPr>
          <a:xfrm>
            <a:off x="2986100" y="6538593"/>
            <a:ext cx="6358161" cy="4507011"/>
            <a:chOff x="0" y="0"/>
            <a:chExt cx="6358160" cy="4507009"/>
          </a:xfrm>
        </p:grpSpPr>
        <p:sp>
          <p:nvSpPr>
            <p:cNvPr id="2518" name="Line"/>
            <p:cNvSpPr/>
            <p:nvPr/>
          </p:nvSpPr>
          <p:spPr>
            <a:xfrm>
              <a:off x="95288" y="0"/>
              <a:ext cx="6223440" cy="639900"/>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2519" name="Line"/>
            <p:cNvSpPr/>
            <p:nvPr/>
          </p:nvSpPr>
          <p:spPr>
            <a:xfrm flipV="1">
              <a:off x="89349" y="660384"/>
              <a:ext cx="6268812" cy="4825"/>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2520" name="Line"/>
            <p:cNvSpPr/>
            <p:nvPr/>
          </p:nvSpPr>
          <p:spPr>
            <a:xfrm flipV="1">
              <a:off x="9716" y="1327193"/>
              <a:ext cx="6322889" cy="658970"/>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2521" name="Line"/>
            <p:cNvSpPr/>
            <p:nvPr/>
          </p:nvSpPr>
          <p:spPr>
            <a:xfrm>
              <a:off x="65988" y="1299141"/>
              <a:ext cx="6266097" cy="1"/>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2522" name="Line"/>
            <p:cNvSpPr/>
            <p:nvPr/>
          </p:nvSpPr>
          <p:spPr>
            <a:xfrm flipV="1">
              <a:off x="89335" y="1886533"/>
              <a:ext cx="6218451" cy="1367491"/>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2523" name="Line"/>
            <p:cNvSpPr/>
            <p:nvPr/>
          </p:nvSpPr>
          <p:spPr>
            <a:xfrm flipV="1">
              <a:off x="-1" y="1892777"/>
              <a:ext cx="6264306" cy="703113"/>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2524" name="Line"/>
            <p:cNvSpPr/>
            <p:nvPr/>
          </p:nvSpPr>
          <p:spPr>
            <a:xfrm flipV="1">
              <a:off x="80323" y="2539758"/>
              <a:ext cx="6209950" cy="1283098"/>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2525" name="Line"/>
            <p:cNvSpPr/>
            <p:nvPr/>
          </p:nvSpPr>
          <p:spPr>
            <a:xfrm flipV="1">
              <a:off x="79197" y="2534945"/>
              <a:ext cx="6274371" cy="1972065"/>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grpSp>
      <p:sp>
        <p:nvSpPr>
          <p:cNvPr id="2527" name="Line"/>
          <p:cNvSpPr/>
          <p:nvPr/>
        </p:nvSpPr>
        <p:spPr>
          <a:xfrm>
            <a:off x="15050073" y="7778728"/>
            <a:ext cx="5691927" cy="427015"/>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528" name="Line"/>
          <p:cNvSpPr/>
          <p:nvPr/>
        </p:nvSpPr>
        <p:spPr>
          <a:xfrm flipV="1">
            <a:off x="15047009" y="8201680"/>
            <a:ext cx="5698052" cy="275814"/>
          </a:xfrm>
          <a:prstGeom prst="line">
            <a:avLst/>
          </a:prstGeom>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529" name="Receptive fields"/>
          <p:cNvSpPr txBox="1"/>
          <p:nvPr/>
        </p:nvSpPr>
        <p:spPr>
          <a:xfrm>
            <a:off x="9117393" y="140915"/>
            <a:ext cx="6149214" cy="119658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7000">
                <a:latin typeface="Helvetica Neue Light"/>
                <a:ea typeface="Helvetica Neue Light"/>
                <a:cs typeface="Helvetica Neue Light"/>
                <a:sym typeface="Helvetica Neue Light"/>
              </a:defRPr>
            </a:lvl1pPr>
          </a:lstStyle>
          <a:p>
            <a:pPr/>
            <a:r>
              <a:t>Receptive fields</a:t>
            </a:r>
          </a:p>
        </p:txBody>
      </p:sp>
      <p:sp>
        <p:nvSpPr>
          <p:cNvPr id="2530" name="Circle"/>
          <p:cNvSpPr/>
          <p:nvPr/>
        </p:nvSpPr>
        <p:spPr>
          <a:xfrm>
            <a:off x="9124068" y="5062690"/>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531" name="Circle"/>
          <p:cNvSpPr/>
          <p:nvPr/>
        </p:nvSpPr>
        <p:spPr>
          <a:xfrm>
            <a:off x="9123281" y="5692391"/>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532" name="Circle"/>
          <p:cNvSpPr/>
          <p:nvPr/>
        </p:nvSpPr>
        <p:spPr>
          <a:xfrm>
            <a:off x="9123281" y="6322093"/>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533" name="Circle"/>
          <p:cNvSpPr/>
          <p:nvPr/>
        </p:nvSpPr>
        <p:spPr>
          <a:xfrm>
            <a:off x="9123281" y="6951794"/>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534" name="Circle"/>
          <p:cNvSpPr/>
          <p:nvPr/>
        </p:nvSpPr>
        <p:spPr>
          <a:xfrm>
            <a:off x="9123281" y="7581496"/>
            <a:ext cx="465006" cy="465007"/>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535" name="Circle"/>
          <p:cNvSpPr/>
          <p:nvPr/>
        </p:nvSpPr>
        <p:spPr>
          <a:xfrm>
            <a:off x="9123281" y="8211198"/>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536" name="Circle"/>
          <p:cNvSpPr/>
          <p:nvPr/>
        </p:nvSpPr>
        <p:spPr>
          <a:xfrm>
            <a:off x="9123281" y="8840899"/>
            <a:ext cx="465006" cy="465007"/>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537" name="Circle"/>
          <p:cNvSpPr/>
          <p:nvPr/>
        </p:nvSpPr>
        <p:spPr>
          <a:xfrm>
            <a:off x="14780872" y="5066622"/>
            <a:ext cx="465007" cy="465007"/>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538" name="Circle"/>
          <p:cNvSpPr/>
          <p:nvPr/>
        </p:nvSpPr>
        <p:spPr>
          <a:xfrm>
            <a:off x="14780085" y="5696324"/>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539" name="Circle"/>
          <p:cNvSpPr/>
          <p:nvPr/>
        </p:nvSpPr>
        <p:spPr>
          <a:xfrm>
            <a:off x="14780085" y="6326026"/>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540" name="Circle"/>
          <p:cNvSpPr/>
          <p:nvPr/>
        </p:nvSpPr>
        <p:spPr>
          <a:xfrm>
            <a:off x="14780085" y="6955727"/>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541" name="Circle"/>
          <p:cNvSpPr/>
          <p:nvPr/>
        </p:nvSpPr>
        <p:spPr>
          <a:xfrm>
            <a:off x="14780085" y="7585429"/>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542" name="Circle"/>
          <p:cNvSpPr/>
          <p:nvPr/>
        </p:nvSpPr>
        <p:spPr>
          <a:xfrm>
            <a:off x="14780085" y="8215131"/>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543" name="Circle"/>
          <p:cNvSpPr/>
          <p:nvPr/>
        </p:nvSpPr>
        <p:spPr>
          <a:xfrm>
            <a:off x="14780085" y="8844832"/>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544" name="Circle"/>
          <p:cNvSpPr/>
          <p:nvPr/>
        </p:nvSpPr>
        <p:spPr>
          <a:xfrm>
            <a:off x="14780085" y="9474534"/>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545" name="Circle"/>
          <p:cNvSpPr/>
          <p:nvPr/>
        </p:nvSpPr>
        <p:spPr>
          <a:xfrm>
            <a:off x="20544936" y="6704148"/>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546" name="Circle"/>
          <p:cNvSpPr/>
          <p:nvPr/>
        </p:nvSpPr>
        <p:spPr>
          <a:xfrm>
            <a:off x="20544936" y="7333850"/>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547" name="Circle"/>
          <p:cNvSpPr/>
          <p:nvPr/>
        </p:nvSpPr>
        <p:spPr>
          <a:xfrm>
            <a:off x="20544936" y="7963551"/>
            <a:ext cx="465006" cy="465007"/>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548" name="Circle"/>
          <p:cNvSpPr/>
          <p:nvPr/>
        </p:nvSpPr>
        <p:spPr>
          <a:xfrm>
            <a:off x="20544936" y="8593253"/>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549" name="Circle"/>
          <p:cNvSpPr/>
          <p:nvPr/>
        </p:nvSpPr>
        <p:spPr>
          <a:xfrm>
            <a:off x="20545724" y="7963551"/>
            <a:ext cx="465006" cy="465007"/>
          </a:xfrm>
          <a:prstGeom prst="ellipse">
            <a:avLst/>
          </a:prstGeom>
          <a:solidFill>
            <a:srgbClr val="000000"/>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550" name="3x1 Filter"/>
          <p:cNvSpPr txBox="1"/>
          <p:nvPr/>
        </p:nvSpPr>
        <p:spPr>
          <a:xfrm>
            <a:off x="10893197" y="1703183"/>
            <a:ext cx="2625726" cy="88709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i="1" sz="5000">
                <a:latin typeface="Helvetica Neue Light"/>
                <a:ea typeface="Helvetica Neue Light"/>
                <a:cs typeface="Helvetica Neue Light"/>
                <a:sym typeface="Helvetica Neue Light"/>
              </a:defRPr>
            </a:lvl1pPr>
          </a:lstStyle>
          <a:p>
            <a:pPr/>
            <a:r>
              <a:t>3x1 Filter</a:t>
            </a:r>
          </a:p>
        </p:txBody>
      </p:sp>
      <p:sp>
        <p:nvSpPr>
          <p:cNvPr id="2551" name="Pool and downsample by 2"/>
          <p:cNvSpPr txBox="1"/>
          <p:nvPr/>
        </p:nvSpPr>
        <p:spPr>
          <a:xfrm>
            <a:off x="15710741" y="1322183"/>
            <a:ext cx="6285314" cy="164909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b="0" i="1" sz="5000">
                <a:latin typeface="Helvetica Neue Light"/>
                <a:ea typeface="Helvetica Neue Light"/>
                <a:cs typeface="Helvetica Neue Light"/>
                <a:sym typeface="Helvetica Neue Light"/>
              </a:defRPr>
            </a:lvl1pPr>
          </a:lstStyle>
          <a:p>
            <a:pPr/>
            <a:r>
              <a:t>Pool and downsample by 2</a:t>
            </a:r>
          </a:p>
        </p:txBody>
      </p:sp>
      <p:sp>
        <p:nvSpPr>
          <p:cNvPr id="2552" name="Circle"/>
          <p:cNvSpPr/>
          <p:nvPr/>
        </p:nvSpPr>
        <p:spPr>
          <a:xfrm>
            <a:off x="2775878" y="2580588"/>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553" name="Circle"/>
          <p:cNvSpPr/>
          <p:nvPr/>
        </p:nvSpPr>
        <p:spPr>
          <a:xfrm>
            <a:off x="2775090" y="3210289"/>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554" name="Circle"/>
          <p:cNvSpPr/>
          <p:nvPr/>
        </p:nvSpPr>
        <p:spPr>
          <a:xfrm>
            <a:off x="2775090" y="3839991"/>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555" name="Circle"/>
          <p:cNvSpPr/>
          <p:nvPr/>
        </p:nvSpPr>
        <p:spPr>
          <a:xfrm>
            <a:off x="2775090" y="4469692"/>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556" name="Circle"/>
          <p:cNvSpPr/>
          <p:nvPr/>
        </p:nvSpPr>
        <p:spPr>
          <a:xfrm>
            <a:off x="2775090" y="5099394"/>
            <a:ext cx="465006" cy="465007"/>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557" name="Circle"/>
          <p:cNvSpPr/>
          <p:nvPr/>
        </p:nvSpPr>
        <p:spPr>
          <a:xfrm>
            <a:off x="2775090" y="5729096"/>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558" name="Circle"/>
          <p:cNvSpPr/>
          <p:nvPr/>
        </p:nvSpPr>
        <p:spPr>
          <a:xfrm>
            <a:off x="2775090" y="6358797"/>
            <a:ext cx="465006" cy="465007"/>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559" name="Circle"/>
          <p:cNvSpPr/>
          <p:nvPr/>
        </p:nvSpPr>
        <p:spPr>
          <a:xfrm>
            <a:off x="2775090" y="6988499"/>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560" name="Circle"/>
          <p:cNvSpPr/>
          <p:nvPr/>
        </p:nvSpPr>
        <p:spPr>
          <a:xfrm>
            <a:off x="2776272" y="7623300"/>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561" name="Circle"/>
          <p:cNvSpPr/>
          <p:nvPr/>
        </p:nvSpPr>
        <p:spPr>
          <a:xfrm>
            <a:off x="2775484" y="8253002"/>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562" name="Circle"/>
          <p:cNvSpPr/>
          <p:nvPr/>
        </p:nvSpPr>
        <p:spPr>
          <a:xfrm>
            <a:off x="2775484" y="8882703"/>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563" name="Circle"/>
          <p:cNvSpPr/>
          <p:nvPr/>
        </p:nvSpPr>
        <p:spPr>
          <a:xfrm>
            <a:off x="2775484" y="9512405"/>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564" name="Circle"/>
          <p:cNvSpPr/>
          <p:nvPr/>
        </p:nvSpPr>
        <p:spPr>
          <a:xfrm>
            <a:off x="2775484" y="10142108"/>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565" name="Circle"/>
          <p:cNvSpPr/>
          <p:nvPr/>
        </p:nvSpPr>
        <p:spPr>
          <a:xfrm>
            <a:off x="2775484" y="10771809"/>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566" name="Circle"/>
          <p:cNvSpPr/>
          <p:nvPr/>
        </p:nvSpPr>
        <p:spPr>
          <a:xfrm>
            <a:off x="2775484" y="11401511"/>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567" name="Circle"/>
          <p:cNvSpPr/>
          <p:nvPr/>
        </p:nvSpPr>
        <p:spPr>
          <a:xfrm>
            <a:off x="2775484" y="12031212"/>
            <a:ext cx="465006" cy="465006"/>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grpSp>
        <p:nvGrpSpPr>
          <p:cNvPr id="2577" name="Group"/>
          <p:cNvGrpSpPr/>
          <p:nvPr/>
        </p:nvGrpSpPr>
        <p:grpSpPr>
          <a:xfrm>
            <a:off x="9124068" y="6951794"/>
            <a:ext cx="7248057" cy="6940828"/>
            <a:chOff x="0" y="0"/>
            <a:chExt cx="7248056" cy="6940826"/>
          </a:xfrm>
        </p:grpSpPr>
        <p:grpSp>
          <p:nvGrpSpPr>
            <p:cNvPr id="2574" name="Group"/>
            <p:cNvGrpSpPr/>
            <p:nvPr/>
          </p:nvGrpSpPr>
          <p:grpSpPr>
            <a:xfrm>
              <a:off x="0" y="0"/>
              <a:ext cx="1275019" cy="5269439"/>
              <a:chOff x="0" y="0"/>
              <a:chExt cx="1275018" cy="5269438"/>
            </a:xfrm>
          </p:grpSpPr>
          <p:grpSp>
            <p:nvGrpSpPr>
              <p:cNvPr id="2572" name="Group"/>
              <p:cNvGrpSpPr/>
              <p:nvPr/>
            </p:nvGrpSpPr>
            <p:grpSpPr>
              <a:xfrm>
                <a:off x="0" y="0"/>
                <a:ext cx="465006" cy="2358071"/>
                <a:chOff x="0" y="0"/>
                <a:chExt cx="465005" cy="2358070"/>
              </a:xfrm>
            </p:grpSpPr>
            <p:sp>
              <p:nvSpPr>
                <p:cNvPr id="2568" name="Circle"/>
                <p:cNvSpPr/>
                <p:nvPr/>
              </p:nvSpPr>
              <p:spPr>
                <a:xfrm>
                  <a:off x="0" y="1893065"/>
                  <a:ext cx="465006" cy="465006"/>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defRPr>
                  </a:pPr>
                </a:p>
              </p:txBody>
            </p:sp>
            <p:sp>
              <p:nvSpPr>
                <p:cNvPr id="2569" name="Circle"/>
                <p:cNvSpPr/>
                <p:nvPr/>
              </p:nvSpPr>
              <p:spPr>
                <a:xfrm>
                  <a:off x="0" y="0"/>
                  <a:ext cx="465006" cy="465006"/>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defRPr>
                  </a:pPr>
                </a:p>
              </p:txBody>
            </p:sp>
            <p:sp>
              <p:nvSpPr>
                <p:cNvPr id="2570" name="Circle"/>
                <p:cNvSpPr/>
                <p:nvPr/>
              </p:nvSpPr>
              <p:spPr>
                <a:xfrm>
                  <a:off x="0" y="629702"/>
                  <a:ext cx="465006" cy="465006"/>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defRPr>
                  </a:pPr>
                </a:p>
              </p:txBody>
            </p:sp>
            <p:sp>
              <p:nvSpPr>
                <p:cNvPr id="2571" name="Circle"/>
                <p:cNvSpPr/>
                <p:nvPr/>
              </p:nvSpPr>
              <p:spPr>
                <a:xfrm>
                  <a:off x="0" y="1259403"/>
                  <a:ext cx="465006" cy="465006"/>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defRPr>
                  </a:pPr>
                </a:p>
              </p:txBody>
            </p:sp>
          </p:grpSp>
          <p:sp>
            <p:nvSpPr>
              <p:cNvPr id="2573" name="RF = RF + floor(3/2)*2"/>
              <p:cNvSpPr/>
              <p:nvPr/>
            </p:nvSpPr>
            <p:spPr>
              <a:xfrm>
                <a:off x="5018" y="3999438"/>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a:defRPr b="0" sz="5000">
                    <a:latin typeface="Helvetica Neue Light"/>
                    <a:ea typeface="Helvetica Neue Light"/>
                    <a:cs typeface="Helvetica Neue Light"/>
                    <a:sym typeface="Helvetica Neue Light"/>
                  </a:defRPr>
                </a:lvl1pPr>
              </a:lstStyle>
              <a:p>
                <a:pPr/>
                <a:r>
                  <a:t>RF = RF + floor(3/2)*2</a:t>
                </a:r>
              </a:p>
            </p:txBody>
          </p:sp>
        </p:grpSp>
        <p:sp>
          <p:nvSpPr>
            <p:cNvPr id="2609" name="Connection Line"/>
            <p:cNvSpPr/>
            <p:nvPr/>
          </p:nvSpPr>
          <p:spPr>
            <a:xfrm>
              <a:off x="4627922" y="4534884"/>
              <a:ext cx="1171496" cy="11727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9395" y="21324"/>
                    <a:pt x="2195" y="14124"/>
                    <a:pt x="0" y="0"/>
                  </a:cubicBezTo>
                </a:path>
              </a:pathLst>
            </a:custGeom>
            <a:noFill/>
            <a:ln w="25400" cap="flat">
              <a:solidFill>
                <a:srgbClr val="000000"/>
              </a:solidFill>
              <a:prstDash val="solid"/>
              <a:miter lim="400000"/>
            </a:ln>
            <a:effectLst/>
          </p:spPr>
          <p:txBody>
            <a:bodyPr/>
            <a:lstStyle/>
            <a:p>
              <a:pPr/>
            </a:p>
          </p:txBody>
        </p:sp>
        <p:sp>
          <p:nvSpPr>
            <p:cNvPr id="2576" name="kernel size"/>
            <p:cNvSpPr/>
            <p:nvPr/>
          </p:nvSpPr>
          <p:spPr>
            <a:xfrm>
              <a:off x="5978056" y="5670826"/>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a:defRPr b="0" sz="4200">
                  <a:latin typeface="Helvetica Neue Light"/>
                  <a:ea typeface="Helvetica Neue Light"/>
                  <a:cs typeface="Helvetica Neue Light"/>
                  <a:sym typeface="Helvetica Neue Light"/>
                </a:defRPr>
              </a:lvl1pPr>
            </a:lstStyle>
            <a:p>
              <a:pPr/>
              <a:r>
                <a:t>kernel size</a:t>
              </a:r>
            </a:p>
          </p:txBody>
        </p:sp>
      </p:grpSp>
      <p:grpSp>
        <p:nvGrpSpPr>
          <p:cNvPr id="2584" name="Group"/>
          <p:cNvGrpSpPr/>
          <p:nvPr/>
        </p:nvGrpSpPr>
        <p:grpSpPr>
          <a:xfrm>
            <a:off x="14780872" y="7581496"/>
            <a:ext cx="9195330" cy="5142784"/>
            <a:chOff x="0" y="0"/>
            <a:chExt cx="9195328" cy="5142783"/>
          </a:xfrm>
        </p:grpSpPr>
        <p:grpSp>
          <p:nvGrpSpPr>
            <p:cNvPr id="2580" name="Group"/>
            <p:cNvGrpSpPr/>
            <p:nvPr/>
          </p:nvGrpSpPr>
          <p:grpSpPr>
            <a:xfrm>
              <a:off x="0" y="0"/>
              <a:ext cx="465006" cy="1101274"/>
              <a:chOff x="0" y="0"/>
              <a:chExt cx="465005" cy="1101273"/>
            </a:xfrm>
          </p:grpSpPr>
          <p:sp>
            <p:nvSpPr>
              <p:cNvPr id="2578" name="Circle"/>
              <p:cNvSpPr/>
              <p:nvPr/>
            </p:nvSpPr>
            <p:spPr>
              <a:xfrm>
                <a:off x="0" y="636268"/>
                <a:ext cx="465006" cy="465006"/>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defRPr>
                </a:pPr>
              </a:p>
            </p:txBody>
          </p:sp>
          <p:sp>
            <p:nvSpPr>
              <p:cNvPr id="2579" name="Circle"/>
              <p:cNvSpPr/>
              <p:nvPr/>
            </p:nvSpPr>
            <p:spPr>
              <a:xfrm>
                <a:off x="0" y="0"/>
                <a:ext cx="465006" cy="465006"/>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defRPr>
                </a:pPr>
              </a:p>
            </p:txBody>
          </p:sp>
        </p:grpSp>
        <p:sp>
          <p:nvSpPr>
            <p:cNvPr id="2581" name="RF = RF*2"/>
            <p:cNvSpPr/>
            <p:nvPr/>
          </p:nvSpPr>
          <p:spPr>
            <a:xfrm>
              <a:off x="1857847" y="3422815"/>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a:defRPr b="0" sz="5000">
                  <a:latin typeface="Helvetica Neue Light"/>
                  <a:ea typeface="Helvetica Neue Light"/>
                  <a:cs typeface="Helvetica Neue Light"/>
                  <a:sym typeface="Helvetica Neue Light"/>
                </a:defRPr>
              </a:lvl1pPr>
            </a:lstStyle>
            <a:p>
              <a:pPr/>
              <a:r>
                <a:t>RF = RF*2</a:t>
              </a:r>
            </a:p>
          </p:txBody>
        </p:sp>
        <p:sp>
          <p:nvSpPr>
            <p:cNvPr id="2610" name="Connection Line"/>
            <p:cNvSpPr/>
            <p:nvPr/>
          </p:nvSpPr>
          <p:spPr>
            <a:xfrm>
              <a:off x="4637430" y="3921386"/>
              <a:ext cx="1063368" cy="9317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9724" y="19300"/>
                    <a:pt x="2524" y="12100"/>
                    <a:pt x="0" y="0"/>
                  </a:cubicBezTo>
                </a:path>
              </a:pathLst>
            </a:custGeom>
            <a:noFill/>
            <a:ln w="25400" cap="flat">
              <a:solidFill>
                <a:srgbClr val="000000"/>
              </a:solidFill>
              <a:prstDash val="solid"/>
              <a:miter lim="400000"/>
            </a:ln>
            <a:effectLst/>
          </p:spPr>
          <p:txBody>
            <a:bodyPr/>
            <a:lstStyle/>
            <a:p>
              <a:pPr/>
            </a:p>
          </p:txBody>
        </p:sp>
        <p:sp>
          <p:nvSpPr>
            <p:cNvPr id="2583" name="downsample factor"/>
            <p:cNvSpPr/>
            <p:nvPr/>
          </p:nvSpPr>
          <p:spPr>
            <a:xfrm>
              <a:off x="5855910" y="5142783"/>
              <a:ext cx="3339419"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lvl1pPr algn="l">
                <a:defRPr b="0" sz="4200">
                  <a:latin typeface="Helvetica Neue Light"/>
                  <a:ea typeface="Helvetica Neue Light"/>
                  <a:cs typeface="Helvetica Neue Light"/>
                  <a:sym typeface="Helvetica Neue Light"/>
                </a:defRPr>
              </a:lvl1pPr>
            </a:lstStyle>
            <a:p>
              <a:pPr/>
              <a:r>
                <a:t>downsample factor</a:t>
              </a:r>
            </a:p>
          </p:txBody>
        </p:sp>
      </p:grpSp>
      <p:sp>
        <p:nvSpPr>
          <p:cNvPr id="2585" name="Pool and downsample by 2"/>
          <p:cNvSpPr txBox="1"/>
          <p:nvPr/>
        </p:nvSpPr>
        <p:spPr>
          <a:xfrm>
            <a:off x="3067199" y="1237018"/>
            <a:ext cx="6285314" cy="164909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b="0" i="1" sz="5000">
                <a:latin typeface="Helvetica Neue Light"/>
                <a:ea typeface="Helvetica Neue Light"/>
                <a:cs typeface="Helvetica Neue Light"/>
                <a:sym typeface="Helvetica Neue Light"/>
              </a:defRPr>
            </a:lvl1pPr>
          </a:lstStyle>
          <a:p>
            <a:pPr/>
            <a:r>
              <a:t>Pool and downsample by 2</a:t>
            </a:r>
          </a:p>
        </p:txBody>
      </p:sp>
      <p:sp>
        <p:nvSpPr>
          <p:cNvPr id="2586" name="Circle"/>
          <p:cNvSpPr/>
          <p:nvPr/>
        </p:nvSpPr>
        <p:spPr>
          <a:xfrm>
            <a:off x="9123281" y="9470600"/>
            <a:ext cx="465006" cy="465007"/>
          </a:xfrm>
          <a:prstGeom prst="ellipse">
            <a:avLst/>
          </a:prstGeom>
          <a:solidFill>
            <a:srgbClr val="FFFFF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grpSp>
        <p:nvGrpSpPr>
          <p:cNvPr id="2597" name="Group"/>
          <p:cNvGrpSpPr/>
          <p:nvPr/>
        </p:nvGrpSpPr>
        <p:grpSpPr>
          <a:xfrm>
            <a:off x="2770995" y="6368221"/>
            <a:ext cx="3168351" cy="5867991"/>
            <a:chOff x="0" y="0"/>
            <a:chExt cx="3168350" cy="5867989"/>
          </a:xfrm>
        </p:grpSpPr>
        <p:grpSp>
          <p:nvGrpSpPr>
            <p:cNvPr id="2595" name="Group"/>
            <p:cNvGrpSpPr/>
            <p:nvPr/>
          </p:nvGrpSpPr>
          <p:grpSpPr>
            <a:xfrm>
              <a:off x="0" y="-1"/>
              <a:ext cx="469889" cy="4866432"/>
              <a:chOff x="0" y="0"/>
              <a:chExt cx="469888" cy="4866429"/>
            </a:xfrm>
          </p:grpSpPr>
          <p:sp>
            <p:nvSpPr>
              <p:cNvPr id="2587" name="Circle"/>
              <p:cNvSpPr/>
              <p:nvPr/>
            </p:nvSpPr>
            <p:spPr>
              <a:xfrm>
                <a:off x="0" y="0"/>
                <a:ext cx="465006" cy="465006"/>
              </a:xfrm>
              <a:prstGeom prst="ellipse">
                <a:avLst/>
              </a:prstGeom>
              <a:solidFill>
                <a:srgbClr val="000000"/>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2588" name="Circle"/>
              <p:cNvSpPr/>
              <p:nvPr/>
            </p:nvSpPr>
            <p:spPr>
              <a:xfrm>
                <a:off x="0" y="629700"/>
                <a:ext cx="465006" cy="465006"/>
              </a:xfrm>
              <a:prstGeom prst="ellipse">
                <a:avLst/>
              </a:prstGeom>
              <a:solidFill>
                <a:srgbClr val="000000"/>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2589" name="Circle"/>
              <p:cNvSpPr/>
              <p:nvPr/>
            </p:nvSpPr>
            <p:spPr>
              <a:xfrm>
                <a:off x="1181" y="1264502"/>
                <a:ext cx="465006" cy="465006"/>
              </a:xfrm>
              <a:prstGeom prst="ellipse">
                <a:avLst/>
              </a:prstGeom>
              <a:solidFill>
                <a:srgbClr val="000000"/>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2590" name="Circle"/>
              <p:cNvSpPr/>
              <p:nvPr/>
            </p:nvSpPr>
            <p:spPr>
              <a:xfrm>
                <a:off x="393" y="1894204"/>
                <a:ext cx="465006" cy="465006"/>
              </a:xfrm>
              <a:prstGeom prst="ellipse">
                <a:avLst/>
              </a:prstGeom>
              <a:solidFill>
                <a:srgbClr val="000000"/>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2591" name="Circle"/>
              <p:cNvSpPr/>
              <p:nvPr/>
            </p:nvSpPr>
            <p:spPr>
              <a:xfrm>
                <a:off x="393" y="2523905"/>
                <a:ext cx="465006" cy="465006"/>
              </a:xfrm>
              <a:prstGeom prst="ellipse">
                <a:avLst/>
              </a:prstGeom>
              <a:solidFill>
                <a:srgbClr val="000000"/>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2592" name="Circle"/>
              <p:cNvSpPr/>
              <p:nvPr/>
            </p:nvSpPr>
            <p:spPr>
              <a:xfrm>
                <a:off x="393" y="3153607"/>
                <a:ext cx="465006" cy="465006"/>
              </a:xfrm>
              <a:prstGeom prst="ellipse">
                <a:avLst/>
              </a:prstGeom>
              <a:solidFill>
                <a:srgbClr val="000000"/>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2593" name="Circle"/>
              <p:cNvSpPr/>
              <p:nvPr/>
            </p:nvSpPr>
            <p:spPr>
              <a:xfrm>
                <a:off x="393" y="3783309"/>
                <a:ext cx="465006" cy="465006"/>
              </a:xfrm>
              <a:prstGeom prst="ellipse">
                <a:avLst/>
              </a:prstGeom>
              <a:solidFill>
                <a:srgbClr val="000000"/>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sp>
            <p:nvSpPr>
              <p:cNvPr id="2594" name="Circle"/>
              <p:cNvSpPr/>
              <p:nvPr/>
            </p:nvSpPr>
            <p:spPr>
              <a:xfrm>
                <a:off x="4883" y="4401424"/>
                <a:ext cx="465006" cy="465006"/>
              </a:xfrm>
              <a:prstGeom prst="ellipse">
                <a:avLst/>
              </a:prstGeom>
              <a:solidFill>
                <a:srgbClr val="000000"/>
              </a:solidFill>
              <a:ln w="38100" cap="flat">
                <a:solidFill>
                  <a:srgbClr val="000000"/>
                </a:solidFill>
                <a:prstDash val="solid"/>
                <a:miter lim="400000"/>
              </a:ln>
              <a:effectLst/>
            </p:spPr>
            <p:txBody>
              <a:bodyPr wrap="square" lIns="71437" tIns="71437" rIns="71437" bIns="71437" numCol="1" anchor="ctr">
                <a:noAutofit/>
              </a:bodyPr>
              <a:lstStyle/>
              <a:p>
                <a:pPr>
                  <a:defRPr b="0">
                    <a:latin typeface="Helvetica"/>
                    <a:ea typeface="Helvetica"/>
                    <a:cs typeface="Helvetica"/>
                    <a:sym typeface="Helvetica"/>
                  </a:defRPr>
                </a:pPr>
              </a:p>
            </p:txBody>
          </p:sp>
        </p:grpSp>
        <p:sp>
          <p:nvSpPr>
            <p:cNvPr id="2596" name="RF = RF*2"/>
            <p:cNvSpPr/>
            <p:nvPr/>
          </p:nvSpPr>
          <p:spPr>
            <a:xfrm>
              <a:off x="1898350" y="4597989"/>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a:defRPr b="0" sz="5000">
                  <a:latin typeface="Helvetica Neue Light"/>
                  <a:ea typeface="Helvetica Neue Light"/>
                  <a:cs typeface="Helvetica Neue Light"/>
                  <a:sym typeface="Helvetica Neue Light"/>
                </a:defRPr>
              </a:lvl1pPr>
            </a:lstStyle>
            <a:p>
              <a:pPr/>
              <a:r>
                <a:t>RF = RF*2</a:t>
              </a:r>
            </a:p>
          </p:txBody>
        </p:sp>
      </p:grpSp>
      <p:pic>
        <p:nvPicPr>
          <p:cNvPr id="2598" name="Picture 3" descr="Picture 3"/>
          <p:cNvPicPr>
            <a:picLocks noChangeAspect="1"/>
          </p:cNvPicPr>
          <p:nvPr/>
        </p:nvPicPr>
        <p:blipFill>
          <a:blip r:embed="rId2">
            <a:extLst/>
          </a:blip>
          <a:srcRect l="83324" t="4814" r="4946" b="77684"/>
          <a:stretch>
            <a:fillRect/>
          </a:stretch>
        </p:blipFill>
        <p:spPr>
          <a:xfrm>
            <a:off x="746518" y="8228272"/>
            <a:ext cx="1316945" cy="1330377"/>
          </a:xfrm>
          <a:prstGeom prst="rect">
            <a:avLst/>
          </a:prstGeom>
          <a:ln w="25400">
            <a:solidFill>
              <a:srgbClr val="000000"/>
            </a:solidFill>
            <a:miter lim="400000"/>
          </a:ln>
        </p:spPr>
      </p:pic>
      <p:grpSp>
        <p:nvGrpSpPr>
          <p:cNvPr id="2608" name="Group"/>
          <p:cNvGrpSpPr/>
          <p:nvPr/>
        </p:nvGrpSpPr>
        <p:grpSpPr>
          <a:xfrm>
            <a:off x="21801126" y="5066538"/>
            <a:ext cx="1452926" cy="4999628"/>
            <a:chOff x="6" y="0"/>
            <a:chExt cx="1452925" cy="4999626"/>
          </a:xfrm>
        </p:grpSpPr>
        <p:sp>
          <p:nvSpPr>
            <p:cNvPr id="2599" name="Rectangle"/>
            <p:cNvSpPr/>
            <p:nvPr/>
          </p:nvSpPr>
          <p:spPr>
            <a:xfrm>
              <a:off x="565" y="0"/>
              <a:ext cx="1434222" cy="4999627"/>
            </a:xfrm>
            <a:prstGeom prst="rect">
              <a:avLst/>
            </a:prstGeom>
            <a:solidFill>
              <a:srgbClr val="FFFFFF"/>
            </a:solidFill>
            <a:ln w="50800" cap="flat">
              <a:solidFill>
                <a:srgbClr val="000000"/>
              </a:solidFill>
              <a:prstDash val="solid"/>
              <a:round/>
            </a:ln>
            <a:effectLst/>
          </p:spPr>
          <p:txBody>
            <a:bodyPr wrap="square" lIns="71437" tIns="71437" rIns="71437" bIns="71437" numCol="1" anchor="ctr">
              <a:noAutofit/>
            </a:bodyPr>
            <a:lstStyle/>
            <a:p>
              <a:pPr>
                <a:defRPr b="0" sz="3000">
                  <a:solidFill>
                    <a:srgbClr val="FFFFFF"/>
                  </a:solidFill>
                </a:defRPr>
              </a:pPr>
            </a:p>
          </p:txBody>
        </p:sp>
        <p:sp>
          <p:nvSpPr>
            <p:cNvPr id="2600" name="Bird"/>
            <p:cNvSpPr txBox="1"/>
            <p:nvPr/>
          </p:nvSpPr>
          <p:spPr>
            <a:xfrm>
              <a:off x="182688" y="2736805"/>
              <a:ext cx="1044373" cy="6884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defTabSz="2172273">
                <a:defRPr sz="3600"/>
              </a:lvl1pPr>
            </a:lstStyle>
            <a:p>
              <a:pPr/>
              <a:r>
                <a:t>Bird</a:t>
              </a:r>
            </a:p>
          </p:txBody>
        </p:sp>
        <p:sp>
          <p:nvSpPr>
            <p:cNvPr id="2601" name="Sky"/>
            <p:cNvSpPr txBox="1"/>
            <p:nvPr/>
          </p:nvSpPr>
          <p:spPr>
            <a:xfrm>
              <a:off x="271614" y="1435646"/>
              <a:ext cx="883895" cy="6884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defTabSz="2172273">
                <a:defRPr b="0" sz="3600">
                  <a:latin typeface="Helvetica Neue Light"/>
                  <a:ea typeface="Helvetica Neue Light"/>
                  <a:cs typeface="Helvetica Neue Light"/>
                  <a:sym typeface="Helvetica Neue Light"/>
                </a:defRPr>
              </a:lvl1pPr>
            </a:lstStyle>
            <a:p>
              <a:pPr/>
              <a:r>
                <a:t>Sky</a:t>
              </a:r>
            </a:p>
          </p:txBody>
        </p:sp>
        <p:sp>
          <p:nvSpPr>
            <p:cNvPr id="2602" name="Sky"/>
            <p:cNvSpPr txBox="1"/>
            <p:nvPr/>
          </p:nvSpPr>
          <p:spPr>
            <a:xfrm>
              <a:off x="229323" y="4037964"/>
              <a:ext cx="883896" cy="6884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defTabSz="2172273">
                <a:defRPr b="0" sz="3600">
                  <a:latin typeface="Helvetica Neue Light"/>
                  <a:ea typeface="Helvetica Neue Light"/>
                  <a:cs typeface="Helvetica Neue Light"/>
                  <a:sym typeface="Helvetica Neue Light"/>
                </a:defRPr>
              </a:lvl1pPr>
            </a:lstStyle>
            <a:p>
              <a:pPr/>
              <a:r>
                <a:t>Sky</a:t>
              </a:r>
            </a:p>
          </p:txBody>
        </p:sp>
        <p:sp>
          <p:nvSpPr>
            <p:cNvPr id="2603" name="Sky"/>
            <p:cNvSpPr txBox="1"/>
            <p:nvPr/>
          </p:nvSpPr>
          <p:spPr>
            <a:xfrm>
              <a:off x="271614" y="235357"/>
              <a:ext cx="883895" cy="6884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defTabSz="2172273">
                <a:defRPr b="0" sz="3600">
                  <a:latin typeface="Helvetica Neue Light"/>
                  <a:ea typeface="Helvetica Neue Light"/>
                  <a:cs typeface="Helvetica Neue Light"/>
                  <a:sym typeface="Helvetica Neue Light"/>
                </a:defRPr>
              </a:lvl1pPr>
            </a:lstStyle>
            <a:p>
              <a:pPr/>
              <a:r>
                <a:t>Sky</a:t>
              </a:r>
            </a:p>
          </p:txBody>
        </p:sp>
        <p:grpSp>
          <p:nvGrpSpPr>
            <p:cNvPr id="2607" name="Group"/>
            <p:cNvGrpSpPr/>
            <p:nvPr/>
          </p:nvGrpSpPr>
          <p:grpSpPr>
            <a:xfrm>
              <a:off x="6" y="1272270"/>
              <a:ext cx="1452926" cy="2466629"/>
              <a:chOff x="0" y="0"/>
              <a:chExt cx="1452925" cy="2466628"/>
            </a:xfrm>
          </p:grpSpPr>
          <p:sp>
            <p:nvSpPr>
              <p:cNvPr id="2604" name="Line"/>
              <p:cNvSpPr/>
              <p:nvPr/>
            </p:nvSpPr>
            <p:spPr>
              <a:xfrm flipH="1" flipV="1">
                <a:off x="286" y="2466628"/>
                <a:ext cx="1452495"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2605" name="Line"/>
              <p:cNvSpPr/>
              <p:nvPr/>
            </p:nvSpPr>
            <p:spPr>
              <a:xfrm flipH="1" flipV="1">
                <a:off x="-1" y="1191553"/>
                <a:ext cx="1452784" cy="594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sp>
            <p:nvSpPr>
              <p:cNvPr id="2606" name="Line"/>
              <p:cNvSpPr/>
              <p:nvPr/>
            </p:nvSpPr>
            <p:spPr>
              <a:xfrm flipH="1" flipV="1">
                <a:off x="142" y="0"/>
                <a:ext cx="1452784" cy="594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defRPr>
                </a:pPr>
              </a:p>
            </p:txBody>
          </p:sp>
        </p:gr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5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5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5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259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25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84" grpId="2"/>
      <p:bldP build="whole" bldLvl="1" animBg="1" rev="0" advAuto="0" spid="2597" grpId="4"/>
      <p:bldP build="whole" bldLvl="1" animBg="1" rev="0" advAuto="0" spid="2577" grpId="3"/>
      <p:bldP build="whole" bldLvl="1" animBg="1" rev="0" advAuto="0" spid="2598" grpId="5"/>
      <p:bldP build="whole" bldLvl="1" animBg="1" rev="0" advAuto="0" spid="2549"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06" name="Group"/>
          <p:cNvGrpSpPr/>
          <p:nvPr/>
        </p:nvGrpSpPr>
        <p:grpSpPr>
          <a:xfrm>
            <a:off x="630963" y="833654"/>
            <a:ext cx="10141631" cy="6374857"/>
            <a:chOff x="0" y="0"/>
            <a:chExt cx="10141629" cy="6374855"/>
          </a:xfrm>
        </p:grpSpPr>
        <p:pic>
          <p:nvPicPr>
            <p:cNvPr id="394" name="Picture 3" descr="Picture 3"/>
            <p:cNvPicPr>
              <a:picLocks noChangeAspect="1"/>
            </p:cNvPicPr>
            <p:nvPr/>
          </p:nvPicPr>
          <p:blipFill>
            <a:blip r:embed="rId3">
              <a:extLst/>
            </a:blip>
            <a:srcRect l="4946" t="4814" r="4946" b="11324"/>
            <a:stretch>
              <a:fillRect/>
            </a:stretch>
          </p:blipFill>
          <p:spPr>
            <a:xfrm>
              <a:off x="12047" y="0"/>
              <a:ext cx="10117662" cy="6374856"/>
            </a:xfrm>
            <a:prstGeom prst="rect">
              <a:avLst/>
            </a:prstGeom>
            <a:ln w="50800" cap="flat">
              <a:solidFill>
                <a:srgbClr val="000000"/>
              </a:solidFill>
              <a:prstDash val="solid"/>
              <a:miter lim="400000"/>
            </a:ln>
            <a:effectLst/>
          </p:spPr>
        </p:pic>
        <p:sp>
          <p:nvSpPr>
            <p:cNvPr id="395" name="Line"/>
            <p:cNvSpPr/>
            <p:nvPr/>
          </p:nvSpPr>
          <p:spPr>
            <a:xfrm flipV="1">
              <a:off x="1263237"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396" name="Line"/>
            <p:cNvSpPr/>
            <p:nvPr/>
          </p:nvSpPr>
          <p:spPr>
            <a:xfrm flipV="1">
              <a:off x="2522929"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397" name="Line"/>
            <p:cNvSpPr/>
            <p:nvPr/>
          </p:nvSpPr>
          <p:spPr>
            <a:xfrm flipV="1">
              <a:off x="3782622"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398" name="Line"/>
            <p:cNvSpPr/>
            <p:nvPr/>
          </p:nvSpPr>
          <p:spPr>
            <a:xfrm flipV="1">
              <a:off x="5042315"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399" name="Line"/>
            <p:cNvSpPr/>
            <p:nvPr/>
          </p:nvSpPr>
          <p:spPr>
            <a:xfrm flipV="1">
              <a:off x="6302007"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400" name="Line"/>
            <p:cNvSpPr/>
            <p:nvPr/>
          </p:nvSpPr>
          <p:spPr>
            <a:xfrm flipV="1">
              <a:off x="7561700"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401" name="Line"/>
            <p:cNvSpPr/>
            <p:nvPr/>
          </p:nvSpPr>
          <p:spPr>
            <a:xfrm flipV="1">
              <a:off x="8821393"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402" name="Line"/>
            <p:cNvSpPr/>
            <p:nvPr/>
          </p:nvSpPr>
          <p:spPr>
            <a:xfrm flipH="1" flipV="1">
              <a:off x="0" y="2572302"/>
              <a:ext cx="10141628"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403" name="Line"/>
            <p:cNvSpPr/>
            <p:nvPr/>
          </p:nvSpPr>
          <p:spPr>
            <a:xfrm flipH="1" flipV="1">
              <a:off x="0" y="1303167"/>
              <a:ext cx="1014163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404" name="Line"/>
            <p:cNvSpPr/>
            <p:nvPr/>
          </p:nvSpPr>
          <p:spPr>
            <a:xfrm flipH="1" flipV="1">
              <a:off x="0" y="3841437"/>
              <a:ext cx="1014163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405" name="Line"/>
            <p:cNvSpPr/>
            <p:nvPr/>
          </p:nvSpPr>
          <p:spPr>
            <a:xfrm flipH="1" flipV="1">
              <a:off x="0" y="5110571"/>
              <a:ext cx="1014163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gr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12" name="Image" descr="Image"/>
          <p:cNvPicPr>
            <a:picLocks noChangeAspect="1"/>
          </p:cNvPicPr>
          <p:nvPr/>
        </p:nvPicPr>
        <p:blipFill>
          <a:blip r:embed="rId2">
            <a:extLst/>
          </a:blip>
          <a:stretch>
            <a:fillRect/>
          </a:stretch>
        </p:blipFill>
        <p:spPr>
          <a:xfrm>
            <a:off x="4581043" y="0"/>
            <a:ext cx="13947450" cy="12650013"/>
          </a:xfrm>
          <a:prstGeom prst="rect">
            <a:avLst/>
          </a:prstGeom>
          <a:ln w="12700">
            <a:miter lim="400000"/>
          </a:ln>
        </p:spPr>
      </p:pic>
      <p:sp>
        <p:nvSpPr>
          <p:cNvPr id="2613" name="[http://fomoro.com/tools/receptive-fields/index.html]"/>
          <p:cNvSpPr txBox="1"/>
          <p:nvPr/>
        </p:nvSpPr>
        <p:spPr>
          <a:xfrm>
            <a:off x="6731244" y="12649722"/>
            <a:ext cx="9647048" cy="61409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a:lvl1pPr>
          </a:lstStyle>
          <a:p>
            <a:pPr/>
            <a:r>
              <a:t>[http://fomoro.com/tools/receptive-fields/index.html]</a:t>
            </a:r>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615" name="Local vs. global processing"/>
          <p:cNvSpPr txBox="1"/>
          <p:nvPr>
            <p:ph type="title"/>
          </p:nvPr>
        </p:nvSpPr>
        <p:spPr>
          <a:prstGeom prst="rect">
            <a:avLst/>
          </a:prstGeom>
        </p:spPr>
        <p:txBody>
          <a:bodyPr/>
          <a:lstStyle>
            <a:lvl1pPr defTabSz="731162">
              <a:defRPr sz="9968"/>
            </a:lvl1pPr>
          </a:lstStyle>
          <a:p>
            <a:pPr/>
            <a:r>
              <a:t>Local vs. global processing</a:t>
            </a:r>
          </a:p>
        </p:txBody>
      </p:sp>
      <p:pic>
        <p:nvPicPr>
          <p:cNvPr id="2616" name="Image" descr="Image"/>
          <p:cNvPicPr>
            <a:picLocks noChangeAspect="1"/>
          </p:cNvPicPr>
          <p:nvPr/>
        </p:nvPicPr>
        <p:blipFill>
          <a:blip r:embed="rId2">
            <a:extLst/>
          </a:blip>
          <a:srcRect l="18419" t="0" r="4416" b="0"/>
          <a:stretch>
            <a:fillRect/>
          </a:stretch>
        </p:blipFill>
        <p:spPr>
          <a:xfrm>
            <a:off x="1498117" y="3656541"/>
            <a:ext cx="8870592" cy="9027141"/>
          </a:xfrm>
          <a:prstGeom prst="rect">
            <a:avLst/>
          </a:prstGeom>
          <a:ln w="25400">
            <a:solidFill>
              <a:srgbClr val="000000"/>
            </a:solidFill>
            <a:miter lim="400000"/>
          </a:ln>
        </p:spPr>
      </p:pic>
      <p:sp>
        <p:nvSpPr>
          <p:cNvPr id="2617" name="Rectangle"/>
          <p:cNvSpPr/>
          <p:nvPr/>
        </p:nvSpPr>
        <p:spPr>
          <a:xfrm>
            <a:off x="3712441" y="7867384"/>
            <a:ext cx="646896" cy="605635"/>
          </a:xfrm>
          <a:prstGeom prst="rect">
            <a:avLst/>
          </a:prstGeom>
          <a:ln w="50800">
            <a:solidFill>
              <a:schemeClr val="accent3"/>
            </a:solidFill>
            <a:miter lim="400000"/>
          </a:ln>
        </p:spPr>
        <p:txBody>
          <a:bodyPr lIns="71437" tIns="71437" rIns="71437" bIns="71437" anchor="ctr"/>
          <a:lstStyle/>
          <a:p>
            <a:pPr>
              <a:defRPr b="0" sz="3000">
                <a:solidFill>
                  <a:srgbClr val="FFFFFF"/>
                </a:solidFill>
              </a:defRPr>
            </a:pPr>
          </a:p>
        </p:txBody>
      </p:sp>
      <p:sp>
        <p:nvSpPr>
          <p:cNvPr id="2618" name="Rectangle"/>
          <p:cNvSpPr/>
          <p:nvPr/>
        </p:nvSpPr>
        <p:spPr>
          <a:xfrm>
            <a:off x="4409394" y="6189001"/>
            <a:ext cx="646896" cy="605635"/>
          </a:xfrm>
          <a:prstGeom prst="rect">
            <a:avLst/>
          </a:prstGeom>
          <a:ln w="50800">
            <a:solidFill>
              <a:schemeClr val="accent3"/>
            </a:solidFill>
            <a:miter lim="400000"/>
          </a:ln>
        </p:spPr>
        <p:txBody>
          <a:bodyPr lIns="71437" tIns="71437" rIns="71437" bIns="71437" anchor="ctr"/>
          <a:lstStyle/>
          <a:p>
            <a:pPr>
              <a:defRPr b="0" sz="3000">
                <a:solidFill>
                  <a:srgbClr val="FFFFFF"/>
                </a:solidFill>
              </a:defRPr>
            </a:pPr>
          </a:p>
        </p:txBody>
      </p:sp>
      <p:sp>
        <p:nvSpPr>
          <p:cNvPr id="2619" name="Rectangle"/>
          <p:cNvSpPr/>
          <p:nvPr/>
        </p:nvSpPr>
        <p:spPr>
          <a:xfrm>
            <a:off x="8536894" y="5528601"/>
            <a:ext cx="646896" cy="605635"/>
          </a:xfrm>
          <a:prstGeom prst="rect">
            <a:avLst/>
          </a:prstGeom>
          <a:ln w="50800">
            <a:solidFill>
              <a:schemeClr val="accent3"/>
            </a:solidFill>
            <a:miter lim="400000"/>
          </a:ln>
        </p:spPr>
        <p:txBody>
          <a:bodyPr lIns="71437" tIns="71437" rIns="71437" bIns="71437" anchor="ctr"/>
          <a:lstStyle/>
          <a:p>
            <a:pPr>
              <a:defRPr b="0" sz="3000">
                <a:solidFill>
                  <a:srgbClr val="FFFFFF"/>
                </a:solidFill>
              </a:defRPr>
            </a:pPr>
          </a:p>
        </p:txBody>
      </p:sp>
      <p:sp>
        <p:nvSpPr>
          <p:cNvPr id="2620" name="Across all images, which is higher:…"/>
          <p:cNvSpPr txBox="1"/>
          <p:nvPr/>
        </p:nvSpPr>
        <p:spPr>
          <a:xfrm>
            <a:off x="10938601" y="3969231"/>
            <a:ext cx="12695048" cy="8401940"/>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l">
              <a:defRPr sz="6000"/>
            </a:pPr>
            <a:r>
              <a:t>Across all images, which is higher:</a:t>
            </a:r>
          </a:p>
          <a:p>
            <a:pPr algn="l">
              <a:defRPr sz="6000"/>
            </a:pPr>
          </a:p>
          <a:p>
            <a:pPr algn="l">
              <a:defRPr b="0" sz="6000"/>
            </a:pPr>
            <a:r>
              <a:t>(1) correlation between points with</a:t>
            </a:r>
            <a:br/>
            <a:r>
              <a:t>     distance </a:t>
            </a:r>
          </a:p>
          <a:p>
            <a:pPr algn="l">
              <a:defRPr b="0" sz="6000"/>
            </a:pPr>
          </a:p>
          <a:p>
            <a:pPr algn="l">
              <a:defRPr b="0" sz="6000"/>
            </a:pPr>
            <a:r>
              <a:t>(2) correlation between points with</a:t>
            </a:r>
            <a:br/>
            <a:r>
              <a:t>     distance</a:t>
            </a:r>
          </a:p>
          <a:p>
            <a:pPr algn="l">
              <a:defRPr b="0" sz="6000"/>
            </a:pPr>
          </a:p>
          <a:p>
            <a:pPr algn="l">
              <a:defRPr b="0" sz="6000"/>
            </a:pPr>
            <a:r>
              <a:t>(3) can’t say</a:t>
            </a:r>
          </a:p>
        </p:txBody>
      </p:sp>
      <p:sp>
        <p:nvSpPr>
          <p:cNvPr id="2621" name="Line"/>
          <p:cNvSpPr/>
          <p:nvPr/>
        </p:nvSpPr>
        <p:spPr>
          <a:xfrm flipV="1">
            <a:off x="4053073" y="6875825"/>
            <a:ext cx="620001" cy="930885"/>
          </a:xfrm>
          <a:prstGeom prst="line">
            <a:avLst/>
          </a:prstGeom>
          <a:ln w="63500">
            <a:solidFill>
              <a:schemeClr val="accent3">
                <a:hueOff val="-274225"/>
                <a:satOff val="26768"/>
                <a:lumOff val="11368"/>
              </a:schemeClr>
            </a:solidFill>
            <a:miter lim="400000"/>
            <a:tailEnd type="triangle"/>
          </a:ln>
        </p:spPr>
        <p:txBody>
          <a:bodyPr lIns="71437" tIns="71437" rIns="71437" bIns="71437" anchor="ctr"/>
          <a:lstStyle/>
          <a:p>
            <a:pPr>
              <a:defRPr b="0" sz="3000">
                <a:solidFill>
                  <a:srgbClr val="FFFFFF"/>
                </a:solidFill>
              </a:defRPr>
            </a:pPr>
          </a:p>
        </p:txBody>
      </p:sp>
      <p:sp>
        <p:nvSpPr>
          <p:cNvPr id="2622" name="Line"/>
          <p:cNvSpPr/>
          <p:nvPr/>
        </p:nvSpPr>
        <p:spPr>
          <a:xfrm flipV="1">
            <a:off x="4492607" y="6210042"/>
            <a:ext cx="3911858" cy="1989027"/>
          </a:xfrm>
          <a:prstGeom prst="line">
            <a:avLst/>
          </a:prstGeom>
          <a:ln w="63500">
            <a:solidFill>
              <a:schemeClr val="accent3">
                <a:hueOff val="-274225"/>
                <a:satOff val="26768"/>
                <a:lumOff val="11368"/>
              </a:schemeClr>
            </a:solidFill>
            <a:miter lim="400000"/>
            <a:tailEnd type="triangle"/>
          </a:ln>
        </p:spPr>
        <p:txBody>
          <a:bodyPr lIns="71437" tIns="71437" rIns="71437" bIns="71437" anchor="ctr"/>
          <a:lstStyle/>
          <a:p>
            <a:pPr>
              <a:defRPr b="0" sz="3000">
                <a:solidFill>
                  <a:srgbClr val="FFFFFF"/>
                </a:solidFill>
              </a:defRPr>
            </a:pPr>
          </a:p>
        </p:txBody>
      </p:sp>
      <p:sp>
        <p:nvSpPr>
          <p:cNvPr id="2623" name="Equation"/>
          <p:cNvSpPr txBox="1"/>
          <p:nvPr/>
        </p:nvSpPr>
        <p:spPr>
          <a:xfrm>
            <a:off x="3684932" y="7139791"/>
            <a:ext cx="517856" cy="274321"/>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m:rPr>
                      <m:sty m:val="p"/>
                    </m:rPr>
                    <a:rPr xmlns:a="http://schemas.openxmlformats.org/drawingml/2006/main" sz="3200" i="1">
                      <a:solidFill>
                        <a:srgbClr val="88F94E"/>
                      </a:solidFill>
                      <a:latin typeface="Cambria Math" panose="02040503050406030204" pitchFamily="18" charset="0"/>
                    </a:rPr>
                    <m:t>Δ</m:t>
                  </m:r>
                  <m:r>
                    <a:rPr xmlns:a="http://schemas.openxmlformats.org/drawingml/2006/main" sz="3200" i="1">
                      <a:solidFill>
                        <a:srgbClr val="88F94E"/>
                      </a:solidFill>
                      <a:latin typeface="Cambria Math" panose="02040503050406030204" pitchFamily="18" charset="0"/>
                    </a:rPr>
                    <m:t>A</m:t>
                  </m:r>
                </m:oMath>
              </m:oMathPara>
            </a14:m>
            <a:endParaRPr sz="3200">
              <a:solidFill>
                <a:srgbClr val="88FA4E"/>
              </a:solidFill>
            </a:endParaRPr>
          </a:p>
        </p:txBody>
      </p:sp>
      <p:sp>
        <p:nvSpPr>
          <p:cNvPr id="2624" name="Equation"/>
          <p:cNvSpPr txBox="1"/>
          <p:nvPr/>
        </p:nvSpPr>
        <p:spPr>
          <a:xfrm>
            <a:off x="6677810" y="7212907"/>
            <a:ext cx="513284" cy="274321"/>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m:rPr>
                      <m:sty m:val="p"/>
                    </m:rPr>
                    <a:rPr xmlns:a="http://schemas.openxmlformats.org/drawingml/2006/main" sz="3200" i="1">
                      <a:solidFill>
                        <a:srgbClr val="88F94E"/>
                      </a:solidFill>
                      <a:latin typeface="Cambria Math" panose="02040503050406030204" pitchFamily="18" charset="0"/>
                    </a:rPr>
                    <m:t>Δ</m:t>
                  </m:r>
                  <m:r>
                    <a:rPr xmlns:a="http://schemas.openxmlformats.org/drawingml/2006/main" sz="3200" i="1">
                      <a:solidFill>
                        <a:srgbClr val="88F94E"/>
                      </a:solidFill>
                      <a:latin typeface="Cambria Math" panose="02040503050406030204" pitchFamily="18" charset="0"/>
                    </a:rPr>
                    <m:t>B</m:t>
                  </m:r>
                </m:oMath>
              </m:oMathPara>
            </a14:m>
            <a:endParaRPr sz="3200">
              <a:solidFill>
                <a:srgbClr val="88FA4E"/>
              </a:solidFill>
            </a:endParaRPr>
          </a:p>
        </p:txBody>
      </p:sp>
      <p:sp>
        <p:nvSpPr>
          <p:cNvPr id="2625" name="Equation"/>
          <p:cNvSpPr txBox="1"/>
          <p:nvPr/>
        </p:nvSpPr>
        <p:spPr>
          <a:xfrm>
            <a:off x="15227650" y="6939539"/>
            <a:ext cx="1244017" cy="668657"/>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m:rPr>
                      <m:sty m:val="p"/>
                    </m:rPr>
                    <a:rPr xmlns:a="http://schemas.openxmlformats.org/drawingml/2006/main" sz="7800" i="1">
                      <a:solidFill>
                        <a:srgbClr val="000000"/>
                      </a:solidFill>
                      <a:latin typeface="Cambria Math" panose="02040503050406030204" pitchFamily="18" charset="0"/>
                    </a:rPr>
                    <m:t>Δ</m:t>
                  </m:r>
                  <m:r>
                    <a:rPr xmlns:a="http://schemas.openxmlformats.org/drawingml/2006/main" sz="7800" i="1">
                      <a:solidFill>
                        <a:srgbClr val="000000"/>
                      </a:solidFill>
                      <a:latin typeface="Cambria Math" panose="02040503050406030204" pitchFamily="18" charset="0"/>
                    </a:rPr>
                    <m:t>A</m:t>
                  </m:r>
                </m:oMath>
              </m:oMathPara>
            </a14:m>
            <a:endParaRPr sz="7800"/>
          </a:p>
        </p:txBody>
      </p:sp>
      <p:sp>
        <p:nvSpPr>
          <p:cNvPr id="2626" name="Equation"/>
          <p:cNvSpPr txBox="1"/>
          <p:nvPr/>
        </p:nvSpPr>
        <p:spPr>
          <a:xfrm>
            <a:off x="15257513" y="9672825"/>
            <a:ext cx="1235089" cy="660083"/>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m:rPr>
                      <m:sty m:val="p"/>
                    </m:rPr>
                    <a:rPr xmlns:a="http://schemas.openxmlformats.org/drawingml/2006/main" sz="7700" i="1">
                      <a:solidFill>
                        <a:srgbClr val="000000"/>
                      </a:solidFill>
                      <a:latin typeface="Cambria Math" panose="02040503050406030204" pitchFamily="18" charset="0"/>
                    </a:rPr>
                    <m:t>Δ</m:t>
                  </m:r>
                  <m:r>
                    <a:rPr xmlns:a="http://schemas.openxmlformats.org/drawingml/2006/main" sz="7700" i="1">
                      <a:solidFill>
                        <a:srgbClr val="000000"/>
                      </a:solidFill>
                      <a:latin typeface="Cambria Math" panose="02040503050406030204" pitchFamily="18" charset="0"/>
                    </a:rPr>
                    <m:t>B</m:t>
                  </m:r>
                </m:oMath>
              </m:oMathPara>
            </a14:m>
            <a:endParaRPr sz="7700"/>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628" name="Local vs. global processing"/>
          <p:cNvSpPr txBox="1"/>
          <p:nvPr>
            <p:ph type="title"/>
          </p:nvPr>
        </p:nvSpPr>
        <p:spPr>
          <a:prstGeom prst="rect">
            <a:avLst/>
          </a:prstGeom>
        </p:spPr>
        <p:txBody>
          <a:bodyPr/>
          <a:lstStyle>
            <a:lvl1pPr defTabSz="731162">
              <a:defRPr sz="9968"/>
            </a:lvl1pPr>
          </a:lstStyle>
          <a:p>
            <a:pPr/>
            <a:r>
              <a:t>Local vs. global processing</a:t>
            </a:r>
          </a:p>
        </p:txBody>
      </p:sp>
      <p:pic>
        <p:nvPicPr>
          <p:cNvPr id="2629" name="Image" descr="Image"/>
          <p:cNvPicPr>
            <a:picLocks noChangeAspect="1"/>
          </p:cNvPicPr>
          <p:nvPr/>
        </p:nvPicPr>
        <p:blipFill>
          <a:blip r:embed="rId2">
            <a:extLst/>
          </a:blip>
          <a:srcRect l="18419" t="0" r="4416" b="0"/>
          <a:stretch>
            <a:fillRect/>
          </a:stretch>
        </p:blipFill>
        <p:spPr>
          <a:xfrm>
            <a:off x="1498117" y="3656541"/>
            <a:ext cx="8870592" cy="9027141"/>
          </a:xfrm>
          <a:prstGeom prst="rect">
            <a:avLst/>
          </a:prstGeom>
          <a:ln w="25400">
            <a:solidFill>
              <a:srgbClr val="000000"/>
            </a:solidFill>
            <a:miter lim="400000"/>
          </a:ln>
        </p:spPr>
      </p:pic>
      <p:sp>
        <p:nvSpPr>
          <p:cNvPr id="2630" name="Rectangle"/>
          <p:cNvSpPr/>
          <p:nvPr/>
        </p:nvSpPr>
        <p:spPr>
          <a:xfrm>
            <a:off x="3712441" y="7867384"/>
            <a:ext cx="646896" cy="605635"/>
          </a:xfrm>
          <a:prstGeom prst="rect">
            <a:avLst/>
          </a:prstGeom>
          <a:ln w="50800">
            <a:solidFill>
              <a:schemeClr val="accent3"/>
            </a:solidFill>
            <a:miter lim="400000"/>
          </a:ln>
        </p:spPr>
        <p:txBody>
          <a:bodyPr lIns="71437" tIns="71437" rIns="71437" bIns="71437" anchor="ctr"/>
          <a:lstStyle/>
          <a:p>
            <a:pPr>
              <a:defRPr b="0" sz="3000">
                <a:solidFill>
                  <a:srgbClr val="FFFFFF"/>
                </a:solidFill>
              </a:defRPr>
            </a:pPr>
          </a:p>
        </p:txBody>
      </p:sp>
      <p:sp>
        <p:nvSpPr>
          <p:cNvPr id="2631" name="Rectangle"/>
          <p:cNvSpPr/>
          <p:nvPr/>
        </p:nvSpPr>
        <p:spPr>
          <a:xfrm>
            <a:off x="4409394" y="6189001"/>
            <a:ext cx="646896" cy="605635"/>
          </a:xfrm>
          <a:prstGeom prst="rect">
            <a:avLst/>
          </a:prstGeom>
          <a:ln w="50800">
            <a:solidFill>
              <a:schemeClr val="accent3"/>
            </a:solidFill>
            <a:miter lim="400000"/>
          </a:ln>
        </p:spPr>
        <p:txBody>
          <a:bodyPr lIns="71437" tIns="71437" rIns="71437" bIns="71437" anchor="ctr"/>
          <a:lstStyle/>
          <a:p>
            <a:pPr>
              <a:defRPr b="0" sz="3000">
                <a:solidFill>
                  <a:srgbClr val="FFFFFF"/>
                </a:solidFill>
              </a:defRPr>
            </a:pPr>
          </a:p>
        </p:txBody>
      </p:sp>
      <p:sp>
        <p:nvSpPr>
          <p:cNvPr id="2632" name="Rectangle"/>
          <p:cNvSpPr/>
          <p:nvPr/>
        </p:nvSpPr>
        <p:spPr>
          <a:xfrm>
            <a:off x="8536894" y="5528601"/>
            <a:ext cx="646896" cy="605635"/>
          </a:xfrm>
          <a:prstGeom prst="rect">
            <a:avLst/>
          </a:prstGeom>
          <a:ln w="50800">
            <a:solidFill>
              <a:schemeClr val="accent3"/>
            </a:solidFill>
            <a:miter lim="400000"/>
          </a:ln>
        </p:spPr>
        <p:txBody>
          <a:bodyPr lIns="71437" tIns="71437" rIns="71437" bIns="71437" anchor="ctr"/>
          <a:lstStyle/>
          <a:p>
            <a:pPr>
              <a:defRPr b="0" sz="3000">
                <a:solidFill>
                  <a:srgbClr val="FFFFFF"/>
                </a:solidFill>
              </a:defRPr>
            </a:pPr>
          </a:p>
        </p:txBody>
      </p:sp>
      <p:sp>
        <p:nvSpPr>
          <p:cNvPr id="2633" name="Across all images, which is higher:…"/>
          <p:cNvSpPr txBox="1"/>
          <p:nvPr/>
        </p:nvSpPr>
        <p:spPr>
          <a:xfrm>
            <a:off x="10938601" y="3969231"/>
            <a:ext cx="12695048" cy="8401940"/>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l">
              <a:defRPr sz="6000"/>
            </a:pPr>
            <a:r>
              <a:t>Across all images, which is higher:</a:t>
            </a:r>
          </a:p>
          <a:p>
            <a:pPr algn="l">
              <a:defRPr sz="6000"/>
            </a:pPr>
          </a:p>
          <a:p>
            <a:pPr algn="l">
              <a:defRPr b="0" sz="6000"/>
            </a:pPr>
            <a:r>
              <a:rPr>
                <a:solidFill>
                  <a:schemeClr val="accent3">
                    <a:hueOff val="362282"/>
                    <a:satOff val="31803"/>
                    <a:lumOff val="-18242"/>
                  </a:schemeClr>
                </a:solidFill>
              </a:rPr>
              <a:t>(1) correlation between points with</a:t>
            </a:r>
            <a:br>
              <a:rPr>
                <a:solidFill>
                  <a:schemeClr val="accent3">
                    <a:hueOff val="362282"/>
                    <a:satOff val="31803"/>
                    <a:lumOff val="-18242"/>
                  </a:schemeClr>
                </a:solidFill>
              </a:rPr>
            </a:br>
            <a:r>
              <a:rPr>
                <a:solidFill>
                  <a:schemeClr val="accent3">
                    <a:hueOff val="362282"/>
                    <a:satOff val="31803"/>
                    <a:lumOff val="-18242"/>
                  </a:schemeClr>
                </a:solidFill>
              </a:rPr>
              <a:t>     distance</a:t>
            </a:r>
            <a:r>
              <a:t> </a:t>
            </a:r>
          </a:p>
          <a:p>
            <a:pPr algn="l">
              <a:defRPr b="0" sz="6000"/>
            </a:pPr>
          </a:p>
          <a:p>
            <a:pPr algn="l">
              <a:defRPr b="0" sz="6000"/>
            </a:pPr>
            <a:r>
              <a:t>(2) correlation between points with</a:t>
            </a:r>
            <a:br/>
            <a:r>
              <a:t>     distance</a:t>
            </a:r>
          </a:p>
          <a:p>
            <a:pPr algn="l">
              <a:defRPr b="0" sz="6000"/>
            </a:pPr>
          </a:p>
          <a:p>
            <a:pPr algn="l">
              <a:defRPr b="0" sz="6000"/>
            </a:pPr>
            <a:r>
              <a:t>(3) can’t say</a:t>
            </a:r>
          </a:p>
        </p:txBody>
      </p:sp>
      <p:sp>
        <p:nvSpPr>
          <p:cNvPr id="2634" name="Line"/>
          <p:cNvSpPr/>
          <p:nvPr/>
        </p:nvSpPr>
        <p:spPr>
          <a:xfrm flipV="1">
            <a:off x="4053073" y="6875825"/>
            <a:ext cx="620001" cy="930885"/>
          </a:xfrm>
          <a:prstGeom prst="line">
            <a:avLst/>
          </a:prstGeom>
          <a:ln w="63500">
            <a:solidFill>
              <a:schemeClr val="accent3">
                <a:hueOff val="-274225"/>
                <a:satOff val="26768"/>
                <a:lumOff val="11368"/>
              </a:schemeClr>
            </a:solidFill>
            <a:miter lim="400000"/>
            <a:tailEnd type="triangle"/>
          </a:ln>
        </p:spPr>
        <p:txBody>
          <a:bodyPr lIns="71437" tIns="71437" rIns="71437" bIns="71437" anchor="ctr"/>
          <a:lstStyle/>
          <a:p>
            <a:pPr>
              <a:defRPr b="0" sz="3000">
                <a:solidFill>
                  <a:srgbClr val="FFFFFF"/>
                </a:solidFill>
              </a:defRPr>
            </a:pPr>
          </a:p>
        </p:txBody>
      </p:sp>
      <p:sp>
        <p:nvSpPr>
          <p:cNvPr id="2635" name="Line"/>
          <p:cNvSpPr/>
          <p:nvPr/>
        </p:nvSpPr>
        <p:spPr>
          <a:xfrm flipV="1">
            <a:off x="4492607" y="6210042"/>
            <a:ext cx="3911858" cy="1989027"/>
          </a:xfrm>
          <a:prstGeom prst="line">
            <a:avLst/>
          </a:prstGeom>
          <a:ln w="63500">
            <a:solidFill>
              <a:schemeClr val="accent3">
                <a:hueOff val="-274225"/>
                <a:satOff val="26768"/>
                <a:lumOff val="11368"/>
              </a:schemeClr>
            </a:solidFill>
            <a:miter lim="400000"/>
            <a:tailEnd type="triangle"/>
          </a:ln>
        </p:spPr>
        <p:txBody>
          <a:bodyPr lIns="71437" tIns="71437" rIns="71437" bIns="71437" anchor="ctr"/>
          <a:lstStyle/>
          <a:p>
            <a:pPr>
              <a:defRPr b="0" sz="3000">
                <a:solidFill>
                  <a:srgbClr val="FFFFFF"/>
                </a:solidFill>
              </a:defRPr>
            </a:pPr>
          </a:p>
        </p:txBody>
      </p:sp>
      <p:sp>
        <p:nvSpPr>
          <p:cNvPr id="2636" name="Equation"/>
          <p:cNvSpPr txBox="1"/>
          <p:nvPr/>
        </p:nvSpPr>
        <p:spPr>
          <a:xfrm>
            <a:off x="3684932" y="7139791"/>
            <a:ext cx="517856" cy="274321"/>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m:rPr>
                      <m:sty m:val="p"/>
                    </m:rPr>
                    <a:rPr xmlns:a="http://schemas.openxmlformats.org/drawingml/2006/main" sz="3200" i="1">
                      <a:solidFill>
                        <a:srgbClr val="88F94E"/>
                      </a:solidFill>
                      <a:latin typeface="Cambria Math" panose="02040503050406030204" pitchFamily="18" charset="0"/>
                    </a:rPr>
                    <m:t>Δ</m:t>
                  </m:r>
                  <m:r>
                    <a:rPr xmlns:a="http://schemas.openxmlformats.org/drawingml/2006/main" sz="3200" i="1">
                      <a:solidFill>
                        <a:srgbClr val="88F94E"/>
                      </a:solidFill>
                      <a:latin typeface="Cambria Math" panose="02040503050406030204" pitchFamily="18" charset="0"/>
                    </a:rPr>
                    <m:t>A</m:t>
                  </m:r>
                </m:oMath>
              </m:oMathPara>
            </a14:m>
            <a:endParaRPr sz="3200">
              <a:solidFill>
                <a:srgbClr val="88FA4E"/>
              </a:solidFill>
            </a:endParaRPr>
          </a:p>
        </p:txBody>
      </p:sp>
      <p:sp>
        <p:nvSpPr>
          <p:cNvPr id="2637" name="Equation"/>
          <p:cNvSpPr txBox="1"/>
          <p:nvPr/>
        </p:nvSpPr>
        <p:spPr>
          <a:xfrm>
            <a:off x="6677810" y="7212907"/>
            <a:ext cx="513284" cy="274321"/>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m:rPr>
                      <m:sty m:val="p"/>
                    </m:rPr>
                    <a:rPr xmlns:a="http://schemas.openxmlformats.org/drawingml/2006/main" sz="3200" i="1">
                      <a:solidFill>
                        <a:srgbClr val="88F94E"/>
                      </a:solidFill>
                      <a:latin typeface="Cambria Math" panose="02040503050406030204" pitchFamily="18" charset="0"/>
                    </a:rPr>
                    <m:t>Δ</m:t>
                  </m:r>
                  <m:r>
                    <a:rPr xmlns:a="http://schemas.openxmlformats.org/drawingml/2006/main" sz="3200" i="1">
                      <a:solidFill>
                        <a:srgbClr val="88F94E"/>
                      </a:solidFill>
                      <a:latin typeface="Cambria Math" panose="02040503050406030204" pitchFamily="18" charset="0"/>
                    </a:rPr>
                    <m:t>B</m:t>
                  </m:r>
                </m:oMath>
              </m:oMathPara>
            </a14:m>
            <a:endParaRPr sz="3200">
              <a:solidFill>
                <a:srgbClr val="88FA4E"/>
              </a:solidFill>
            </a:endParaRPr>
          </a:p>
        </p:txBody>
      </p:sp>
      <p:sp>
        <p:nvSpPr>
          <p:cNvPr id="2638" name="Equation"/>
          <p:cNvSpPr txBox="1"/>
          <p:nvPr/>
        </p:nvSpPr>
        <p:spPr>
          <a:xfrm>
            <a:off x="15227650" y="6939539"/>
            <a:ext cx="1244017" cy="668657"/>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m:rPr>
                      <m:sty m:val="p"/>
                    </m:rPr>
                    <a:rPr xmlns:a="http://schemas.openxmlformats.org/drawingml/2006/main" sz="7800" i="1">
                      <a:solidFill>
                        <a:srgbClr val="1CB000"/>
                      </a:solidFill>
                      <a:latin typeface="Cambria Math" panose="02040503050406030204" pitchFamily="18" charset="0"/>
                    </a:rPr>
                    <m:t>Δ</m:t>
                  </m:r>
                  <m:r>
                    <a:rPr xmlns:a="http://schemas.openxmlformats.org/drawingml/2006/main" sz="7800" i="1">
                      <a:solidFill>
                        <a:srgbClr val="1CB000"/>
                      </a:solidFill>
                      <a:latin typeface="Cambria Math" panose="02040503050406030204" pitchFamily="18" charset="0"/>
                    </a:rPr>
                    <m:t>A</m:t>
                  </m:r>
                </m:oMath>
              </m:oMathPara>
            </a14:m>
            <a:endParaRPr sz="7800">
              <a:solidFill>
                <a:srgbClr val="1DB100"/>
              </a:solidFill>
            </a:endParaRPr>
          </a:p>
        </p:txBody>
      </p:sp>
      <p:sp>
        <p:nvSpPr>
          <p:cNvPr id="2639" name="Equation"/>
          <p:cNvSpPr txBox="1"/>
          <p:nvPr/>
        </p:nvSpPr>
        <p:spPr>
          <a:xfrm>
            <a:off x="15257513" y="9672825"/>
            <a:ext cx="1235089" cy="660083"/>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m:rPr>
                      <m:sty m:val="p"/>
                    </m:rPr>
                    <a:rPr xmlns:a="http://schemas.openxmlformats.org/drawingml/2006/main" sz="7700" i="1">
                      <a:solidFill>
                        <a:srgbClr val="000000"/>
                      </a:solidFill>
                      <a:latin typeface="Cambria Math" panose="02040503050406030204" pitchFamily="18" charset="0"/>
                    </a:rPr>
                    <m:t>Δ</m:t>
                  </m:r>
                  <m:r>
                    <a:rPr xmlns:a="http://schemas.openxmlformats.org/drawingml/2006/main" sz="7700" i="1">
                      <a:solidFill>
                        <a:srgbClr val="000000"/>
                      </a:solidFill>
                      <a:latin typeface="Cambria Math" panose="02040503050406030204" pitchFamily="18" charset="0"/>
                    </a:rPr>
                    <m:t>B</m:t>
                  </m:r>
                </m:oMath>
              </m:oMathPara>
            </a14:m>
            <a:endParaRPr sz="7700"/>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641" name="Local vs. global processing"/>
          <p:cNvSpPr txBox="1"/>
          <p:nvPr>
            <p:ph type="title"/>
          </p:nvPr>
        </p:nvSpPr>
        <p:spPr>
          <a:prstGeom prst="rect">
            <a:avLst/>
          </a:prstGeom>
        </p:spPr>
        <p:txBody>
          <a:bodyPr/>
          <a:lstStyle>
            <a:lvl1pPr defTabSz="731162">
              <a:defRPr sz="9968"/>
            </a:lvl1pPr>
          </a:lstStyle>
          <a:p>
            <a:pPr/>
            <a:r>
              <a:t>Local vs. global processing</a:t>
            </a:r>
          </a:p>
        </p:txBody>
      </p:sp>
      <p:pic>
        <p:nvPicPr>
          <p:cNvPr id="2642" name="Image" descr="Image"/>
          <p:cNvPicPr>
            <a:picLocks noChangeAspect="1"/>
          </p:cNvPicPr>
          <p:nvPr/>
        </p:nvPicPr>
        <p:blipFill>
          <a:blip r:embed="rId2">
            <a:extLst/>
          </a:blip>
          <a:srcRect l="18419" t="0" r="4416" b="0"/>
          <a:stretch>
            <a:fillRect/>
          </a:stretch>
        </p:blipFill>
        <p:spPr>
          <a:xfrm>
            <a:off x="1498117" y="3656541"/>
            <a:ext cx="8870592" cy="9027141"/>
          </a:xfrm>
          <a:prstGeom prst="rect">
            <a:avLst/>
          </a:prstGeom>
          <a:ln w="25400">
            <a:solidFill>
              <a:srgbClr val="000000"/>
            </a:solidFill>
            <a:miter lim="400000"/>
          </a:ln>
        </p:spPr>
      </p:pic>
      <p:sp>
        <p:nvSpPr>
          <p:cNvPr id="2643" name="Rectangle"/>
          <p:cNvSpPr/>
          <p:nvPr/>
        </p:nvSpPr>
        <p:spPr>
          <a:xfrm>
            <a:off x="3712441" y="7867384"/>
            <a:ext cx="646896" cy="605635"/>
          </a:xfrm>
          <a:prstGeom prst="rect">
            <a:avLst/>
          </a:prstGeom>
          <a:ln w="50800">
            <a:solidFill>
              <a:schemeClr val="accent3"/>
            </a:solidFill>
            <a:miter lim="400000"/>
          </a:ln>
        </p:spPr>
        <p:txBody>
          <a:bodyPr lIns="71437" tIns="71437" rIns="71437" bIns="71437" anchor="ctr"/>
          <a:lstStyle/>
          <a:p>
            <a:pPr>
              <a:defRPr b="0" sz="3000">
                <a:solidFill>
                  <a:srgbClr val="FFFFFF"/>
                </a:solidFill>
              </a:defRPr>
            </a:pPr>
          </a:p>
        </p:txBody>
      </p:sp>
      <p:sp>
        <p:nvSpPr>
          <p:cNvPr id="2644" name="Rectangle"/>
          <p:cNvSpPr/>
          <p:nvPr/>
        </p:nvSpPr>
        <p:spPr>
          <a:xfrm>
            <a:off x="4409394" y="6189001"/>
            <a:ext cx="646896" cy="605635"/>
          </a:xfrm>
          <a:prstGeom prst="rect">
            <a:avLst/>
          </a:prstGeom>
          <a:ln w="50800">
            <a:solidFill>
              <a:schemeClr val="accent3"/>
            </a:solidFill>
            <a:miter lim="400000"/>
          </a:ln>
        </p:spPr>
        <p:txBody>
          <a:bodyPr lIns="71437" tIns="71437" rIns="71437" bIns="71437" anchor="ctr"/>
          <a:lstStyle/>
          <a:p>
            <a:pPr>
              <a:defRPr b="0" sz="3000">
                <a:solidFill>
                  <a:srgbClr val="FFFFFF"/>
                </a:solidFill>
              </a:defRPr>
            </a:pPr>
          </a:p>
        </p:txBody>
      </p:sp>
      <p:sp>
        <p:nvSpPr>
          <p:cNvPr id="2645" name="Rectangle"/>
          <p:cNvSpPr/>
          <p:nvPr/>
        </p:nvSpPr>
        <p:spPr>
          <a:xfrm>
            <a:off x="8536894" y="5528601"/>
            <a:ext cx="646896" cy="605635"/>
          </a:xfrm>
          <a:prstGeom prst="rect">
            <a:avLst/>
          </a:prstGeom>
          <a:ln w="50800">
            <a:solidFill>
              <a:schemeClr val="accent3"/>
            </a:solidFill>
            <a:miter lim="400000"/>
          </a:ln>
        </p:spPr>
        <p:txBody>
          <a:bodyPr lIns="71437" tIns="71437" rIns="71437" bIns="71437" anchor="ctr"/>
          <a:lstStyle/>
          <a:p>
            <a:pPr>
              <a:defRPr b="0" sz="3000">
                <a:solidFill>
                  <a:srgbClr val="FFFFFF"/>
                </a:solidFill>
              </a:defRPr>
            </a:pPr>
          </a:p>
        </p:txBody>
      </p:sp>
      <p:sp>
        <p:nvSpPr>
          <p:cNvPr id="2646" name="Line"/>
          <p:cNvSpPr/>
          <p:nvPr/>
        </p:nvSpPr>
        <p:spPr>
          <a:xfrm flipV="1">
            <a:off x="4053073" y="6875825"/>
            <a:ext cx="620001" cy="930885"/>
          </a:xfrm>
          <a:prstGeom prst="line">
            <a:avLst/>
          </a:prstGeom>
          <a:ln w="63500">
            <a:solidFill>
              <a:schemeClr val="accent3">
                <a:hueOff val="-274225"/>
                <a:satOff val="26768"/>
                <a:lumOff val="11368"/>
              </a:schemeClr>
            </a:solidFill>
            <a:miter lim="400000"/>
            <a:tailEnd type="triangle"/>
          </a:ln>
        </p:spPr>
        <p:txBody>
          <a:bodyPr lIns="71437" tIns="71437" rIns="71437" bIns="71437" anchor="ctr"/>
          <a:lstStyle/>
          <a:p>
            <a:pPr>
              <a:defRPr b="0" sz="3000">
                <a:solidFill>
                  <a:srgbClr val="FFFFFF"/>
                </a:solidFill>
              </a:defRPr>
            </a:pPr>
          </a:p>
        </p:txBody>
      </p:sp>
      <p:sp>
        <p:nvSpPr>
          <p:cNvPr id="2647" name="Line"/>
          <p:cNvSpPr/>
          <p:nvPr/>
        </p:nvSpPr>
        <p:spPr>
          <a:xfrm flipV="1">
            <a:off x="4492607" y="6210042"/>
            <a:ext cx="3911858" cy="1989027"/>
          </a:xfrm>
          <a:prstGeom prst="line">
            <a:avLst/>
          </a:prstGeom>
          <a:ln w="63500">
            <a:solidFill>
              <a:schemeClr val="accent3">
                <a:hueOff val="-274225"/>
                <a:satOff val="26768"/>
                <a:lumOff val="11368"/>
              </a:schemeClr>
            </a:solidFill>
            <a:miter lim="400000"/>
            <a:tailEnd type="triangle"/>
          </a:ln>
        </p:spPr>
        <p:txBody>
          <a:bodyPr lIns="71437" tIns="71437" rIns="71437" bIns="71437" anchor="ctr"/>
          <a:lstStyle/>
          <a:p>
            <a:pPr>
              <a:defRPr b="0" sz="3000">
                <a:solidFill>
                  <a:srgbClr val="FFFFFF"/>
                </a:solidFill>
              </a:defRPr>
            </a:pPr>
          </a:p>
        </p:txBody>
      </p:sp>
      <p:sp>
        <p:nvSpPr>
          <p:cNvPr id="2648" name="Equation"/>
          <p:cNvSpPr txBox="1"/>
          <p:nvPr/>
        </p:nvSpPr>
        <p:spPr>
          <a:xfrm>
            <a:off x="3684932" y="7139791"/>
            <a:ext cx="517856" cy="274321"/>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m:rPr>
                      <m:sty m:val="p"/>
                    </m:rPr>
                    <a:rPr xmlns:a="http://schemas.openxmlformats.org/drawingml/2006/main" sz="3200" i="1">
                      <a:solidFill>
                        <a:srgbClr val="88F94E"/>
                      </a:solidFill>
                      <a:latin typeface="Cambria Math" panose="02040503050406030204" pitchFamily="18" charset="0"/>
                    </a:rPr>
                    <m:t>Δ</m:t>
                  </m:r>
                  <m:r>
                    <a:rPr xmlns:a="http://schemas.openxmlformats.org/drawingml/2006/main" sz="3200" i="1">
                      <a:solidFill>
                        <a:srgbClr val="88F94E"/>
                      </a:solidFill>
                      <a:latin typeface="Cambria Math" panose="02040503050406030204" pitchFamily="18" charset="0"/>
                    </a:rPr>
                    <m:t>A</m:t>
                  </m:r>
                </m:oMath>
              </m:oMathPara>
            </a14:m>
            <a:endParaRPr sz="3200">
              <a:solidFill>
                <a:srgbClr val="88FA4E"/>
              </a:solidFill>
            </a:endParaRPr>
          </a:p>
        </p:txBody>
      </p:sp>
      <p:sp>
        <p:nvSpPr>
          <p:cNvPr id="2649" name="Equation"/>
          <p:cNvSpPr txBox="1"/>
          <p:nvPr/>
        </p:nvSpPr>
        <p:spPr>
          <a:xfrm>
            <a:off x="6677810" y="7212907"/>
            <a:ext cx="513284" cy="274321"/>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m:rPr>
                      <m:sty m:val="p"/>
                    </m:rPr>
                    <a:rPr xmlns:a="http://schemas.openxmlformats.org/drawingml/2006/main" sz="3200" i="1">
                      <a:solidFill>
                        <a:srgbClr val="88F94E"/>
                      </a:solidFill>
                      <a:latin typeface="Cambria Math" panose="02040503050406030204" pitchFamily="18" charset="0"/>
                    </a:rPr>
                    <m:t>Δ</m:t>
                  </m:r>
                  <m:r>
                    <a:rPr xmlns:a="http://schemas.openxmlformats.org/drawingml/2006/main" sz="3200" i="1">
                      <a:solidFill>
                        <a:srgbClr val="88F94E"/>
                      </a:solidFill>
                      <a:latin typeface="Cambria Math" panose="02040503050406030204" pitchFamily="18" charset="0"/>
                    </a:rPr>
                    <m:t>B</m:t>
                  </m:r>
                </m:oMath>
              </m:oMathPara>
            </a14:m>
            <a:endParaRPr sz="3200">
              <a:solidFill>
                <a:srgbClr val="88FA4E"/>
              </a:solidFill>
            </a:endParaRPr>
          </a:p>
        </p:txBody>
      </p:sp>
      <p:pic>
        <p:nvPicPr>
          <p:cNvPr id="2650" name="Image" descr="Image"/>
          <p:cNvPicPr>
            <a:picLocks noChangeAspect="1"/>
          </p:cNvPicPr>
          <p:nvPr/>
        </p:nvPicPr>
        <p:blipFill>
          <a:blip r:embed="rId3">
            <a:extLst/>
          </a:blip>
          <a:srcRect l="70476" t="0" r="0" b="28591"/>
          <a:stretch>
            <a:fillRect/>
          </a:stretch>
        </p:blipFill>
        <p:spPr>
          <a:xfrm>
            <a:off x="11988533" y="2882438"/>
            <a:ext cx="10857267" cy="9052849"/>
          </a:xfrm>
          <a:prstGeom prst="rect">
            <a:avLst/>
          </a:prstGeom>
          <a:ln w="12700">
            <a:miter lim="400000"/>
          </a:ln>
        </p:spPr>
      </p:pic>
      <p:sp>
        <p:nvSpPr>
          <p:cNvPr id="2651" name="[Simoncelli: Statistical Modelling of Photographic Images, 2005]"/>
          <p:cNvSpPr txBox="1"/>
          <p:nvPr/>
        </p:nvSpPr>
        <p:spPr>
          <a:xfrm>
            <a:off x="2099914" y="12780904"/>
            <a:ext cx="22112487" cy="73825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r" defTabSz="1828800">
              <a:defRPr b="0" i="1" sz="4000"/>
            </a:lvl1pPr>
          </a:lstStyle>
          <a:p>
            <a:pPr/>
            <a:r>
              <a:t>[Simoncelli: Statistical Modelling of Photographic Images, 2005]</a:t>
            </a: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653" name="CNNs — Why?"/>
          <p:cNvSpPr txBox="1"/>
          <p:nvPr/>
        </p:nvSpPr>
        <p:spPr>
          <a:xfrm>
            <a:off x="9101249" y="261371"/>
            <a:ext cx="6181502" cy="1209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7000">
                <a:latin typeface="Helvetica"/>
                <a:ea typeface="Helvetica"/>
                <a:cs typeface="Helvetica"/>
                <a:sym typeface="Helvetica"/>
              </a:defRPr>
            </a:lvl1pPr>
          </a:lstStyle>
          <a:p>
            <a:pPr/>
            <a:r>
              <a:t>CNNs — Why?</a:t>
            </a:r>
          </a:p>
        </p:txBody>
      </p:sp>
      <p:sp>
        <p:nvSpPr>
          <p:cNvPr id="2654" name="Statistical dependences between pixels decay as a power law of distance between the pixels.…"/>
          <p:cNvSpPr txBox="1"/>
          <p:nvPr/>
        </p:nvSpPr>
        <p:spPr>
          <a:xfrm>
            <a:off x="570870" y="3470388"/>
            <a:ext cx="23242260" cy="727455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a:spcBef>
                <a:spcPts val="10000"/>
              </a:spcBef>
              <a:defRPr b="0" sz="5000"/>
            </a:pPr>
            <a:r>
              <a:t>Statistical dependences between pixels decay as a power law of distance between the pixels.</a:t>
            </a:r>
          </a:p>
          <a:p>
            <a:pPr algn="l">
              <a:spcBef>
                <a:spcPts val="10000"/>
              </a:spcBef>
              <a:defRPr b="0" sz="5000"/>
            </a:pPr>
            <a:r>
              <a:t>It is therefore often sufficient to model local dependences only. —&gt; </a:t>
            </a:r>
            <a:r>
              <a:rPr b="1"/>
              <a:t>Convolution</a:t>
            </a:r>
          </a:p>
          <a:p>
            <a:pPr algn="l">
              <a:spcBef>
                <a:spcPts val="10000"/>
              </a:spcBef>
              <a:defRPr b="0" sz="5000"/>
            </a:pPr>
            <a:r>
              <a:t>More generally, we should allocate parameters that model dependencies in proportion to the strength of those dependences. —&gt; </a:t>
            </a:r>
            <a:r>
              <a:rPr b="1"/>
              <a:t>Multiscale, hierarchical representations</a:t>
            </a:r>
          </a:p>
        </p:txBody>
      </p:sp>
      <p:sp>
        <p:nvSpPr>
          <p:cNvPr id="2655" name="[For more discussion, see “Why does Deep and Cheap Learning Work So Well?”, Lin et al. 2017]"/>
          <p:cNvSpPr txBox="1"/>
          <p:nvPr/>
        </p:nvSpPr>
        <p:spPr>
          <a:xfrm>
            <a:off x="668782" y="12323386"/>
            <a:ext cx="23046437" cy="76294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4200"/>
            </a:lvl1pPr>
          </a:lstStyle>
          <a:p>
            <a:pPr/>
            <a:r>
              <a:t>[For more discussion, see “Why does Deep and Cheap Learning Work So Well?”, Lin et al. 2017]</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65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65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65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654">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54" grpId="1"/>
    </p:bldLst>
  </p:timing>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7" name="Some networks"/>
          <p:cNvSpPr txBox="1"/>
          <p:nvPr>
            <p:ph type="ctrTitle"/>
          </p:nvPr>
        </p:nvSpPr>
        <p:spPr>
          <a:prstGeom prst="rect">
            <a:avLst/>
          </a:prstGeom>
        </p:spPr>
        <p:txBody>
          <a:bodyPr/>
          <a:lstStyle/>
          <a:p>
            <a:pPr/>
            <a:r>
              <a:t>Some networks</a:t>
            </a:r>
          </a:p>
        </p:txBody>
      </p:sp>
      <p:sp>
        <p:nvSpPr>
          <p:cNvPr id="2658" name="… and what makes them work"/>
          <p:cNvSpPr txBox="1"/>
          <p:nvPr>
            <p:ph type="subTitle" sz="quarter" idx="1"/>
          </p:nvPr>
        </p:nvSpPr>
        <p:spPr>
          <a:prstGeom prst="rect">
            <a:avLst/>
          </a:prstGeom>
        </p:spPr>
        <p:txBody>
          <a:bodyPr/>
          <a:lstStyle/>
          <a:p>
            <a:pPr/>
            <a:r>
              <a:t>… and what makes them work</a:t>
            </a:r>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60" name="LSVRC-winners-over-time.png" descr="LSVRC-winners-over-time.png"/>
          <p:cNvPicPr>
            <a:picLocks noChangeAspect="1"/>
          </p:cNvPicPr>
          <p:nvPr/>
        </p:nvPicPr>
        <p:blipFill>
          <a:blip r:embed="rId2">
            <a:extLst/>
          </a:blip>
          <a:srcRect l="0" t="0" r="12668" b="0"/>
          <a:stretch>
            <a:fillRect/>
          </a:stretch>
        </p:blipFill>
        <p:spPr>
          <a:xfrm>
            <a:off x="3754437" y="1832967"/>
            <a:ext cx="16874943" cy="10049914"/>
          </a:xfrm>
          <a:prstGeom prst="rect">
            <a:avLst/>
          </a:prstGeom>
          <a:ln w="12700">
            <a:miter lim="400000"/>
          </a:ln>
        </p:spPr>
      </p:pic>
      <p:sp>
        <p:nvSpPr>
          <p:cNvPr id="2661" name="Rectangle"/>
          <p:cNvSpPr/>
          <p:nvPr/>
        </p:nvSpPr>
        <p:spPr>
          <a:xfrm>
            <a:off x="6861104" y="2456512"/>
            <a:ext cx="14700287" cy="9938315"/>
          </a:xfrm>
          <a:prstGeom prst="rect">
            <a:avLst/>
          </a:prstGeom>
          <a:solidFill>
            <a:srgbClr val="FFFFFF"/>
          </a:solidFill>
          <a:ln w="12700">
            <a:miter lim="400000"/>
          </a:ln>
        </p:spPr>
        <p:txBody>
          <a:bodyPr lIns="71437" tIns="71437" rIns="71437" bIns="71437" anchor="ctr"/>
          <a:lstStyle/>
          <a:p>
            <a:pPr>
              <a:defRPr b="0" sz="3000">
                <a:solidFill>
                  <a:srgbClr val="FFFFFF"/>
                </a:solidFill>
              </a:defRPr>
            </a:pP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63" name="LSVRC-winners-over-time.png" descr="LSVRC-winners-over-time.png"/>
          <p:cNvPicPr>
            <a:picLocks noChangeAspect="1"/>
          </p:cNvPicPr>
          <p:nvPr/>
        </p:nvPicPr>
        <p:blipFill>
          <a:blip r:embed="rId2">
            <a:extLst/>
          </a:blip>
          <a:srcRect l="0" t="0" r="12668" b="0"/>
          <a:stretch>
            <a:fillRect/>
          </a:stretch>
        </p:blipFill>
        <p:spPr>
          <a:xfrm>
            <a:off x="3754437" y="1832967"/>
            <a:ext cx="16874943" cy="10049914"/>
          </a:xfrm>
          <a:prstGeom prst="rect">
            <a:avLst/>
          </a:prstGeom>
          <a:ln w="12700">
            <a:miter lim="400000"/>
          </a:ln>
        </p:spPr>
      </p:pic>
      <p:sp>
        <p:nvSpPr>
          <p:cNvPr id="2664" name="Rectangle"/>
          <p:cNvSpPr/>
          <p:nvPr/>
        </p:nvSpPr>
        <p:spPr>
          <a:xfrm>
            <a:off x="9461696" y="2456512"/>
            <a:ext cx="12099695" cy="9938315"/>
          </a:xfrm>
          <a:prstGeom prst="rect">
            <a:avLst/>
          </a:prstGeom>
          <a:solidFill>
            <a:srgbClr val="FFFFFF"/>
          </a:solidFill>
          <a:ln w="12700">
            <a:miter lim="400000"/>
          </a:ln>
        </p:spPr>
        <p:txBody>
          <a:bodyPr lIns="71437" tIns="71437" rIns="71437" bIns="71437" anchor="ctr"/>
          <a:lstStyle/>
          <a:p>
            <a:pPr>
              <a:defRPr b="0" sz="3000">
                <a:solidFill>
                  <a:srgbClr val="FFFFFF"/>
                </a:solidFill>
              </a:defRPr>
            </a:pPr>
          </a:p>
        </p:txBody>
      </p:sp>
      <p:grpSp>
        <p:nvGrpSpPr>
          <p:cNvPr id="2668" name="Group 29"/>
          <p:cNvGrpSpPr/>
          <p:nvPr/>
        </p:nvGrpSpPr>
        <p:grpSpPr>
          <a:xfrm>
            <a:off x="13822328" y="1473053"/>
            <a:ext cx="7551247" cy="11325125"/>
            <a:chOff x="0" y="0"/>
            <a:chExt cx="7551245" cy="11325123"/>
          </a:xfrm>
        </p:grpSpPr>
        <p:pic>
          <p:nvPicPr>
            <p:cNvPr id="2665" name="Picture 4" descr="Picture 4"/>
            <p:cNvPicPr>
              <a:picLocks noChangeAspect="1"/>
            </p:cNvPicPr>
            <p:nvPr/>
          </p:nvPicPr>
          <p:blipFill>
            <a:blip r:embed="rId3">
              <a:extLst/>
            </a:blip>
            <a:stretch>
              <a:fillRect/>
            </a:stretch>
          </p:blipFill>
          <p:spPr>
            <a:xfrm>
              <a:off x="1468225" y="2108767"/>
              <a:ext cx="4614781" cy="7063435"/>
            </a:xfrm>
            <a:prstGeom prst="rect">
              <a:avLst/>
            </a:prstGeom>
            <a:ln w="12700" cap="flat">
              <a:noFill/>
              <a:miter lim="400000"/>
            </a:ln>
            <a:effectLst/>
          </p:spPr>
        </p:pic>
        <p:sp>
          <p:nvSpPr>
            <p:cNvPr id="2666" name="Rectangle 8"/>
            <p:cNvSpPr txBox="1"/>
            <p:nvPr/>
          </p:nvSpPr>
          <p:spPr>
            <a:xfrm>
              <a:off x="0" y="0"/>
              <a:ext cx="7551246" cy="17180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p>
              <a:pPr defTabSz="1371600">
                <a:defRPr b="0" sz="3600">
                  <a:latin typeface="Calibri"/>
                  <a:ea typeface="Calibri"/>
                  <a:cs typeface="Calibri"/>
                  <a:sym typeface="Calibri"/>
                </a:defRPr>
              </a:pPr>
              <a:r>
                <a:t>2012: AlexNet</a:t>
              </a:r>
            </a:p>
            <a:p>
              <a:pPr defTabSz="1371600">
                <a:defRPr b="0" sz="3600">
                  <a:latin typeface="Calibri"/>
                  <a:ea typeface="Calibri"/>
                  <a:cs typeface="Calibri"/>
                  <a:sym typeface="Calibri"/>
                </a:defRPr>
              </a:pPr>
              <a:r>
                <a:t>5 conv. layers</a:t>
              </a:r>
            </a:p>
          </p:txBody>
        </p:sp>
        <p:sp>
          <p:nvSpPr>
            <p:cNvPr id="2667" name="TextBox 25"/>
            <p:cNvSpPr txBox="1"/>
            <p:nvPr/>
          </p:nvSpPr>
          <p:spPr>
            <a:xfrm>
              <a:off x="1927336" y="9562870"/>
              <a:ext cx="3696559" cy="17622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defTabSz="1371600">
                <a:defRPr b="0" sz="3800">
                  <a:latin typeface="Calibri"/>
                  <a:ea typeface="Calibri"/>
                  <a:cs typeface="Calibri"/>
                  <a:sym typeface="Calibri"/>
                </a:defRPr>
              </a:lvl1pPr>
            </a:lstStyle>
            <a:p>
              <a:pPr/>
              <a:r>
                <a:t>Error: 16.4%</a:t>
              </a:r>
            </a:p>
          </p:txBody>
        </p:sp>
      </p:grpSp>
      <p:sp>
        <p:nvSpPr>
          <p:cNvPr id="2669" name="[Krizhevsky et al: ImageNet Classification with Deep Convolutional Neural Networks, NIPS 2012]"/>
          <p:cNvSpPr txBox="1"/>
          <p:nvPr/>
        </p:nvSpPr>
        <p:spPr>
          <a:xfrm>
            <a:off x="2099914" y="12780904"/>
            <a:ext cx="22112487" cy="73825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r" defTabSz="1828800">
              <a:defRPr b="0" i="1" sz="4000"/>
            </a:lvl1pPr>
          </a:lstStyle>
          <a:p>
            <a:pPr/>
            <a:r>
              <a:t>[Krizhevsky et al: ImageNet Classification with Deep Convolutional Neural Networks, NIPS 2012]</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66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68" grpId="1"/>
    </p:bldLst>
  </p:timing>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1" name="TextBox 4"/>
          <p:cNvSpPr txBox="1"/>
          <p:nvPr/>
        </p:nvSpPr>
        <p:spPr>
          <a:xfrm>
            <a:off x="4216393" y="451011"/>
            <a:ext cx="15951216" cy="1224677"/>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91383" tIns="91383" rIns="91383" bIns="91383">
            <a:spAutoFit/>
          </a:bodyPr>
          <a:lstStyle>
            <a:lvl1pPr algn="l" defTabSz="1828800">
              <a:defRPr b="0" sz="7000"/>
            </a:lvl1pPr>
          </a:lstStyle>
          <a:p>
            <a:pPr/>
            <a:r>
              <a:t>Alexnet — [Krizhevsky et al. NIPS 2012]</a:t>
            </a:r>
          </a:p>
        </p:txBody>
      </p:sp>
      <p:pic>
        <p:nvPicPr>
          <p:cNvPr id="2672" name="Group 29" descr="Group 29"/>
          <p:cNvPicPr>
            <a:picLocks noChangeAspect="1"/>
          </p:cNvPicPr>
          <p:nvPr/>
        </p:nvPicPr>
        <p:blipFill>
          <a:blip r:embed="rId2">
            <a:extLst/>
          </a:blip>
          <a:stretch>
            <a:fillRect/>
          </a:stretch>
        </p:blipFill>
        <p:spPr>
          <a:xfrm>
            <a:off x="1664437" y="3511151"/>
            <a:ext cx="5907558" cy="9042177"/>
          </a:xfrm>
          <a:prstGeom prst="rect">
            <a:avLst/>
          </a:prstGeom>
          <a:ln w="12700">
            <a:miter lim="400000"/>
          </a:ln>
        </p:spPr>
      </p:pic>
      <p:sp>
        <p:nvSpPr>
          <p:cNvPr id="2673" name="[227x227x3] INPUT"/>
          <p:cNvSpPr txBox="1"/>
          <p:nvPr/>
        </p:nvSpPr>
        <p:spPr>
          <a:xfrm>
            <a:off x="9417152" y="2066557"/>
            <a:ext cx="3702051" cy="599480"/>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1828800">
              <a:defRPr b="0">
                <a:latin typeface="Arial"/>
                <a:ea typeface="Arial"/>
                <a:cs typeface="Arial"/>
                <a:sym typeface="Arial"/>
              </a:defRPr>
            </a:lvl1pPr>
          </a:lstStyle>
          <a:p>
            <a:pPr/>
            <a:r>
              <a:t>[227x227x3] INPUT</a:t>
            </a:r>
          </a:p>
        </p:txBody>
      </p:sp>
      <p:grpSp>
        <p:nvGrpSpPr>
          <p:cNvPr id="2676" name="Group"/>
          <p:cNvGrpSpPr/>
          <p:nvPr/>
        </p:nvGrpSpPr>
        <p:grpSpPr>
          <a:xfrm>
            <a:off x="7688544" y="3826545"/>
            <a:ext cx="3013367" cy="1270001"/>
            <a:chOff x="0" y="769639"/>
            <a:chExt cx="3013365" cy="1270000"/>
          </a:xfrm>
        </p:grpSpPr>
        <p:sp>
          <p:nvSpPr>
            <p:cNvPr id="2674" name="[55x55x96] CONV1: 96 11x11 filters at stride 4, pad 0…"/>
            <p:cNvSpPr/>
            <p:nvPr/>
          </p:nvSpPr>
          <p:spPr>
            <a:xfrm>
              <a:off x="1743365" y="769639"/>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p>
              <a:pPr algn="l" defTabSz="1828800">
                <a:defRPr b="0">
                  <a:latin typeface="Arial"/>
                  <a:ea typeface="Arial"/>
                  <a:cs typeface="Arial"/>
                  <a:sym typeface="Arial"/>
                </a:defRPr>
              </a:pPr>
              <a:r>
                <a:t>[55x55x96] CONV1: 96 11x11 filters at stride 4, pad 0 </a:t>
              </a:r>
            </a:p>
            <a:p>
              <a:pPr algn="l" defTabSz="1828800">
                <a:defRPr b="0">
                  <a:latin typeface="Arial"/>
                  <a:ea typeface="Arial"/>
                  <a:cs typeface="Arial"/>
                  <a:sym typeface="Arial"/>
                </a:defRPr>
              </a:pPr>
              <a:r>
                <a:t>[27x27x96] MAX POOL1: 3x3 filters at stride 2 </a:t>
              </a:r>
            </a:p>
            <a:p>
              <a:pPr algn="l" defTabSz="1828800">
                <a:defRPr b="0">
                  <a:latin typeface="Arial"/>
                  <a:ea typeface="Arial"/>
                  <a:cs typeface="Arial"/>
                  <a:sym typeface="Arial"/>
                </a:defRPr>
              </a:pPr>
              <a:r>
                <a:t>[27x27x96] NORM1: Normalization layer</a:t>
              </a:r>
            </a:p>
          </p:txBody>
        </p:sp>
        <p:sp>
          <p:nvSpPr>
            <p:cNvPr id="2675" name="Line"/>
            <p:cNvSpPr/>
            <p:nvPr/>
          </p:nvSpPr>
          <p:spPr>
            <a:xfrm flipH="1" flipV="1">
              <a:off x="0" y="893178"/>
              <a:ext cx="1626816" cy="1"/>
            </a:xfrm>
            <a:prstGeom prst="line">
              <a:avLst/>
            </a:prstGeom>
            <a:noFill/>
            <a:ln w="25400" cap="flat">
              <a:solidFill>
                <a:srgbClr val="000000"/>
              </a:solidFill>
              <a:prstDash val="solid"/>
              <a:miter lim="400000"/>
              <a:tailEnd type="triangle" w="med" len="med"/>
            </a:ln>
            <a:effectLst/>
          </p:spPr>
          <p:txBody>
            <a:bodyPr wrap="square" lIns="71437" tIns="71437" rIns="71437" bIns="71437" numCol="1" anchor="ctr">
              <a:noAutofit/>
            </a:bodyPr>
            <a:lstStyle/>
            <a:p>
              <a:pPr>
                <a:defRPr b="0" sz="3000">
                  <a:solidFill>
                    <a:srgbClr val="FFFFFF"/>
                  </a:solidFill>
                </a:defRPr>
              </a:pPr>
            </a:p>
          </p:txBody>
        </p:sp>
      </p:grpSp>
      <p:grpSp>
        <p:nvGrpSpPr>
          <p:cNvPr id="2679" name="Group"/>
          <p:cNvGrpSpPr/>
          <p:nvPr/>
        </p:nvGrpSpPr>
        <p:grpSpPr>
          <a:xfrm>
            <a:off x="7681995" y="4987055"/>
            <a:ext cx="12329318" cy="1539280"/>
            <a:chOff x="0" y="0"/>
            <a:chExt cx="12329317" cy="1539279"/>
          </a:xfrm>
        </p:grpSpPr>
        <p:sp>
          <p:nvSpPr>
            <p:cNvPr id="2677" name="[27x27x256] CONV2: 256 5x5 filters at stride 1, pad 2 [13x13x256] MAX POOL2: 3x3 filters at stride 2…"/>
            <p:cNvSpPr txBox="1"/>
            <p:nvPr/>
          </p:nvSpPr>
          <p:spPr>
            <a:xfrm>
              <a:off x="1763223" y="0"/>
              <a:ext cx="10566095" cy="15392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p>
              <a:pPr algn="l" defTabSz="1828800">
                <a:defRPr b="0">
                  <a:latin typeface="Arial"/>
                  <a:ea typeface="Arial"/>
                  <a:cs typeface="Arial"/>
                  <a:sym typeface="Arial"/>
                </a:defRPr>
              </a:pPr>
              <a:r>
                <a:t>[27x27x256] CONV2: 256 5x5 filters at stride 1, pad 2 [13x13x256] MAX POOL2: 3x3 filters at stride 2 </a:t>
              </a:r>
            </a:p>
            <a:p>
              <a:pPr algn="l" defTabSz="1828800">
                <a:defRPr b="0">
                  <a:latin typeface="Arial"/>
                  <a:ea typeface="Arial"/>
                  <a:cs typeface="Arial"/>
                  <a:sym typeface="Arial"/>
                </a:defRPr>
              </a:pPr>
              <a:r>
                <a:t>[13x13x256] NORM2: Normalization layer </a:t>
              </a:r>
            </a:p>
          </p:txBody>
        </p:sp>
        <p:sp>
          <p:nvSpPr>
            <p:cNvPr id="2678" name="Line"/>
            <p:cNvSpPr/>
            <p:nvPr/>
          </p:nvSpPr>
          <p:spPr>
            <a:xfrm flipH="1" flipV="1">
              <a:off x="-1" y="149877"/>
              <a:ext cx="1635179" cy="616617"/>
            </a:xfrm>
            <a:prstGeom prst="line">
              <a:avLst/>
            </a:prstGeom>
            <a:noFill/>
            <a:ln w="25400" cap="flat">
              <a:solidFill>
                <a:srgbClr val="000000"/>
              </a:solidFill>
              <a:prstDash val="solid"/>
              <a:miter lim="400000"/>
              <a:tailEnd type="triangle" w="med" len="med"/>
            </a:ln>
            <a:effectLst/>
          </p:spPr>
          <p:txBody>
            <a:bodyPr wrap="square" lIns="71437" tIns="71437" rIns="71437" bIns="71437" numCol="1" anchor="ctr">
              <a:noAutofit/>
            </a:bodyPr>
            <a:lstStyle/>
            <a:p>
              <a:pPr>
                <a:defRPr b="0" sz="3000">
                  <a:solidFill>
                    <a:srgbClr val="FFFFFF"/>
                  </a:solidFill>
                </a:defRPr>
              </a:pPr>
            </a:p>
          </p:txBody>
        </p:sp>
      </p:grpSp>
      <p:grpSp>
        <p:nvGrpSpPr>
          <p:cNvPr id="2682" name="Group"/>
          <p:cNvGrpSpPr/>
          <p:nvPr/>
        </p:nvGrpSpPr>
        <p:grpSpPr>
          <a:xfrm>
            <a:off x="7688778" y="6238501"/>
            <a:ext cx="11661535" cy="1278183"/>
            <a:chOff x="0" y="0"/>
            <a:chExt cx="11661535" cy="1278181"/>
          </a:xfrm>
        </p:grpSpPr>
        <p:sp>
          <p:nvSpPr>
            <p:cNvPr id="2680" name="[13x13x384] CONV3: 384 3x3 filters at stride 1, pad 1"/>
            <p:cNvSpPr txBox="1"/>
            <p:nvPr/>
          </p:nvSpPr>
          <p:spPr>
            <a:xfrm>
              <a:off x="1769425" y="678702"/>
              <a:ext cx="9892111" cy="5994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defTabSz="1828800">
                <a:defRPr b="0">
                  <a:latin typeface="Arial"/>
                  <a:ea typeface="Arial"/>
                  <a:cs typeface="Arial"/>
                  <a:sym typeface="Arial"/>
                </a:defRPr>
              </a:lvl1pPr>
            </a:lstStyle>
            <a:p>
              <a:pPr/>
              <a:r>
                <a:t>[13x13x384] CONV3: 384 3x3 filters at stride 1, pad 1 </a:t>
              </a:r>
            </a:p>
          </p:txBody>
        </p:sp>
        <p:sp>
          <p:nvSpPr>
            <p:cNvPr id="2681" name="Line"/>
            <p:cNvSpPr/>
            <p:nvPr/>
          </p:nvSpPr>
          <p:spPr>
            <a:xfrm flipH="1" flipV="1">
              <a:off x="0" y="0"/>
              <a:ext cx="1633574" cy="889097"/>
            </a:xfrm>
            <a:prstGeom prst="line">
              <a:avLst/>
            </a:prstGeom>
            <a:noFill/>
            <a:ln w="25400" cap="flat">
              <a:solidFill>
                <a:srgbClr val="000000"/>
              </a:solidFill>
              <a:prstDash val="solid"/>
              <a:miter lim="400000"/>
              <a:tailEnd type="triangle" w="med" len="med"/>
            </a:ln>
            <a:effectLst/>
          </p:spPr>
          <p:txBody>
            <a:bodyPr wrap="square" lIns="71437" tIns="71437" rIns="71437" bIns="71437" numCol="1" anchor="ctr">
              <a:noAutofit/>
            </a:bodyPr>
            <a:lstStyle/>
            <a:p>
              <a:pPr>
                <a:defRPr b="0" sz="3000">
                  <a:solidFill>
                    <a:srgbClr val="FFFFFF"/>
                  </a:solidFill>
                </a:defRPr>
              </a:pPr>
            </a:p>
          </p:txBody>
        </p:sp>
      </p:grpSp>
      <p:grpSp>
        <p:nvGrpSpPr>
          <p:cNvPr id="2685" name="Group"/>
          <p:cNvGrpSpPr/>
          <p:nvPr/>
        </p:nvGrpSpPr>
        <p:grpSpPr>
          <a:xfrm>
            <a:off x="7688544" y="7476808"/>
            <a:ext cx="11661769" cy="1030226"/>
            <a:chOff x="0" y="0"/>
            <a:chExt cx="11661767" cy="1030224"/>
          </a:xfrm>
        </p:grpSpPr>
        <p:sp>
          <p:nvSpPr>
            <p:cNvPr id="2683" name="[13x13x384] CONV4: 384 3x3 filters at stride 1, pad 1"/>
            <p:cNvSpPr txBox="1"/>
            <p:nvPr/>
          </p:nvSpPr>
          <p:spPr>
            <a:xfrm>
              <a:off x="1769658" y="430745"/>
              <a:ext cx="9892110" cy="5994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defTabSz="1828800">
                <a:defRPr b="0">
                  <a:latin typeface="Arial"/>
                  <a:ea typeface="Arial"/>
                  <a:cs typeface="Arial"/>
                  <a:sym typeface="Arial"/>
                </a:defRPr>
              </a:lvl1pPr>
            </a:lstStyle>
            <a:p>
              <a:pPr/>
              <a:r>
                <a:t>[13x13x384] CONV4: 384 3x3 filters at stride 1, pad 1 </a:t>
              </a:r>
            </a:p>
          </p:txBody>
        </p:sp>
        <p:sp>
          <p:nvSpPr>
            <p:cNvPr id="2684" name="Line"/>
            <p:cNvSpPr/>
            <p:nvPr/>
          </p:nvSpPr>
          <p:spPr>
            <a:xfrm flipH="1" flipV="1">
              <a:off x="0" y="0"/>
              <a:ext cx="1634861" cy="741456"/>
            </a:xfrm>
            <a:prstGeom prst="line">
              <a:avLst/>
            </a:prstGeom>
            <a:noFill/>
            <a:ln w="25400" cap="flat">
              <a:solidFill>
                <a:srgbClr val="000000"/>
              </a:solidFill>
              <a:prstDash val="solid"/>
              <a:miter lim="400000"/>
              <a:tailEnd type="triangle" w="med" len="med"/>
            </a:ln>
            <a:effectLst/>
          </p:spPr>
          <p:txBody>
            <a:bodyPr wrap="square" lIns="71437" tIns="71437" rIns="71437" bIns="71437" numCol="1" anchor="ctr">
              <a:noAutofit/>
            </a:bodyPr>
            <a:lstStyle/>
            <a:p>
              <a:pPr>
                <a:defRPr b="0" sz="3000">
                  <a:solidFill>
                    <a:srgbClr val="FFFFFF"/>
                  </a:solidFill>
                </a:defRPr>
              </a:pPr>
            </a:p>
          </p:txBody>
        </p:sp>
      </p:grpSp>
      <p:grpSp>
        <p:nvGrpSpPr>
          <p:cNvPr id="2688" name="Group"/>
          <p:cNvGrpSpPr/>
          <p:nvPr/>
        </p:nvGrpSpPr>
        <p:grpSpPr>
          <a:xfrm>
            <a:off x="7688546" y="8656625"/>
            <a:ext cx="2983202" cy="2045968"/>
            <a:chOff x="0" y="0"/>
            <a:chExt cx="2983201" cy="2045967"/>
          </a:xfrm>
        </p:grpSpPr>
        <p:sp>
          <p:nvSpPr>
            <p:cNvPr id="2686" name="[13x13x256] CONV5: 256 3x3 filters at stride 1, pad 1…"/>
            <p:cNvSpPr/>
            <p:nvPr/>
          </p:nvSpPr>
          <p:spPr>
            <a:xfrm>
              <a:off x="1713201" y="775967"/>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p>
              <a:pPr algn="l" defTabSz="1828800">
                <a:defRPr b="0">
                  <a:latin typeface="Arial"/>
                  <a:ea typeface="Arial"/>
                  <a:cs typeface="Arial"/>
                  <a:sym typeface="Arial"/>
                </a:defRPr>
              </a:pPr>
              <a:r>
                <a:t>[13x13x256] CONV5: 256 3x3 filters at stride 1, pad 1 </a:t>
              </a:r>
            </a:p>
            <a:p>
              <a:pPr algn="l" defTabSz="1828800">
                <a:defRPr b="0">
                  <a:latin typeface="Arial"/>
                  <a:ea typeface="Arial"/>
                  <a:cs typeface="Arial"/>
                  <a:sym typeface="Arial"/>
                </a:defRPr>
              </a:pPr>
              <a:r>
                <a:t>[6x6x256] MAX POOL3: 3x3 filters at stride 2</a:t>
              </a:r>
            </a:p>
          </p:txBody>
        </p:sp>
        <p:sp>
          <p:nvSpPr>
            <p:cNvPr id="2687" name="Line"/>
            <p:cNvSpPr/>
            <p:nvPr/>
          </p:nvSpPr>
          <p:spPr>
            <a:xfrm flipH="1" flipV="1">
              <a:off x="0" y="0"/>
              <a:ext cx="1634861" cy="741456"/>
            </a:xfrm>
            <a:prstGeom prst="line">
              <a:avLst/>
            </a:prstGeom>
            <a:noFill/>
            <a:ln w="25400" cap="flat">
              <a:solidFill>
                <a:srgbClr val="000000"/>
              </a:solidFill>
              <a:prstDash val="solid"/>
              <a:miter lim="400000"/>
              <a:tailEnd type="triangle" w="med" len="med"/>
            </a:ln>
            <a:effectLst/>
          </p:spPr>
          <p:txBody>
            <a:bodyPr wrap="square" lIns="71437" tIns="71437" rIns="71437" bIns="71437" numCol="1" anchor="ctr">
              <a:noAutofit/>
            </a:bodyPr>
            <a:lstStyle/>
            <a:p>
              <a:pPr>
                <a:defRPr b="0" sz="3000">
                  <a:solidFill>
                    <a:srgbClr val="FFFFFF"/>
                  </a:solidFill>
                </a:defRPr>
              </a:pPr>
            </a:p>
          </p:txBody>
        </p:sp>
      </p:grpSp>
      <p:grpSp>
        <p:nvGrpSpPr>
          <p:cNvPr id="2691" name="Group"/>
          <p:cNvGrpSpPr/>
          <p:nvPr/>
        </p:nvGrpSpPr>
        <p:grpSpPr>
          <a:xfrm>
            <a:off x="7688791" y="9836442"/>
            <a:ext cx="6582514" cy="1121191"/>
            <a:chOff x="0" y="0"/>
            <a:chExt cx="6582512" cy="1121189"/>
          </a:xfrm>
        </p:grpSpPr>
        <p:sp>
          <p:nvSpPr>
            <p:cNvPr id="2689" name="[4096] FC6: 4096 neurons"/>
            <p:cNvSpPr txBox="1"/>
            <p:nvPr/>
          </p:nvSpPr>
          <p:spPr>
            <a:xfrm>
              <a:off x="1704918" y="521710"/>
              <a:ext cx="4877595" cy="5994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defTabSz="1828800">
                <a:defRPr b="0">
                  <a:latin typeface="Arial"/>
                  <a:ea typeface="Arial"/>
                  <a:cs typeface="Arial"/>
                  <a:sym typeface="Arial"/>
                </a:defRPr>
              </a:lvl1pPr>
            </a:lstStyle>
            <a:p>
              <a:pPr/>
              <a:r>
                <a:t>[4096] FC6: 4096 neurons</a:t>
              </a:r>
            </a:p>
          </p:txBody>
        </p:sp>
        <p:sp>
          <p:nvSpPr>
            <p:cNvPr id="2690" name="Line"/>
            <p:cNvSpPr/>
            <p:nvPr/>
          </p:nvSpPr>
          <p:spPr>
            <a:xfrm flipH="1" flipV="1">
              <a:off x="0" y="0"/>
              <a:ext cx="1634861" cy="741456"/>
            </a:xfrm>
            <a:prstGeom prst="line">
              <a:avLst/>
            </a:prstGeom>
            <a:noFill/>
            <a:ln w="25400" cap="flat">
              <a:solidFill>
                <a:srgbClr val="000000"/>
              </a:solidFill>
              <a:prstDash val="solid"/>
              <a:miter lim="400000"/>
              <a:tailEnd type="triangle" w="med" len="med"/>
            </a:ln>
            <a:effectLst/>
          </p:spPr>
          <p:txBody>
            <a:bodyPr wrap="square" lIns="71437" tIns="71437" rIns="71437" bIns="71437" numCol="1" anchor="ctr">
              <a:noAutofit/>
            </a:bodyPr>
            <a:lstStyle/>
            <a:p>
              <a:pPr>
                <a:defRPr b="0" sz="3000">
                  <a:solidFill>
                    <a:srgbClr val="FFFFFF"/>
                  </a:solidFill>
                </a:defRPr>
              </a:pPr>
            </a:p>
          </p:txBody>
        </p:sp>
      </p:grpSp>
      <p:grpSp>
        <p:nvGrpSpPr>
          <p:cNvPr id="2694" name="Group"/>
          <p:cNvGrpSpPr/>
          <p:nvPr/>
        </p:nvGrpSpPr>
        <p:grpSpPr>
          <a:xfrm>
            <a:off x="7688547" y="11016259"/>
            <a:ext cx="6582758" cy="931722"/>
            <a:chOff x="0" y="0"/>
            <a:chExt cx="6582758" cy="931721"/>
          </a:xfrm>
        </p:grpSpPr>
        <p:sp>
          <p:nvSpPr>
            <p:cNvPr id="2692" name="[4096] FC7: 4096 neurons"/>
            <p:cNvSpPr txBox="1"/>
            <p:nvPr/>
          </p:nvSpPr>
          <p:spPr>
            <a:xfrm>
              <a:off x="1705164" y="332241"/>
              <a:ext cx="4877595" cy="5994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defTabSz="1828800">
                <a:defRPr b="0">
                  <a:latin typeface="Arial"/>
                  <a:ea typeface="Arial"/>
                  <a:cs typeface="Arial"/>
                  <a:sym typeface="Arial"/>
                </a:defRPr>
              </a:lvl1pPr>
            </a:lstStyle>
            <a:p>
              <a:pPr/>
              <a:r>
                <a:t>[4096] FC7: 4096 neurons</a:t>
              </a:r>
            </a:p>
          </p:txBody>
        </p:sp>
        <p:sp>
          <p:nvSpPr>
            <p:cNvPr id="2693" name="Line"/>
            <p:cNvSpPr/>
            <p:nvPr/>
          </p:nvSpPr>
          <p:spPr>
            <a:xfrm flipH="1" flipV="1">
              <a:off x="0" y="0"/>
              <a:ext cx="1635279" cy="617695"/>
            </a:xfrm>
            <a:prstGeom prst="line">
              <a:avLst/>
            </a:prstGeom>
            <a:noFill/>
            <a:ln w="25400" cap="flat">
              <a:solidFill>
                <a:srgbClr val="000000"/>
              </a:solidFill>
              <a:prstDash val="solid"/>
              <a:miter lim="400000"/>
              <a:tailEnd type="triangle" w="med" len="med"/>
            </a:ln>
            <a:effectLst/>
          </p:spPr>
          <p:txBody>
            <a:bodyPr wrap="square" lIns="71437" tIns="71437" rIns="71437" bIns="71437" numCol="1" anchor="ctr">
              <a:noAutofit/>
            </a:bodyPr>
            <a:lstStyle/>
            <a:p>
              <a:pPr>
                <a:defRPr b="0" sz="3000">
                  <a:solidFill>
                    <a:srgbClr val="FFFFFF"/>
                  </a:solidFill>
                </a:defRPr>
              </a:pPr>
            </a:p>
          </p:txBody>
        </p:sp>
      </p:grpSp>
      <p:grpSp>
        <p:nvGrpSpPr>
          <p:cNvPr id="2697" name="Group"/>
          <p:cNvGrpSpPr/>
          <p:nvPr/>
        </p:nvGrpSpPr>
        <p:grpSpPr>
          <a:xfrm>
            <a:off x="7662833" y="12072629"/>
            <a:ext cx="13783780" cy="905707"/>
            <a:chOff x="0" y="0"/>
            <a:chExt cx="13783778" cy="905705"/>
          </a:xfrm>
        </p:grpSpPr>
        <p:sp>
          <p:nvSpPr>
            <p:cNvPr id="2695" name="Rectangle 10"/>
            <p:cNvSpPr txBox="1"/>
            <p:nvPr/>
          </p:nvSpPr>
          <p:spPr>
            <a:xfrm>
              <a:off x="1730604" y="266221"/>
              <a:ext cx="12053176" cy="6394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lvl1pPr algn="l" defTabSz="1828800">
                <a:defRPr b="0">
                  <a:latin typeface="Arial"/>
                  <a:ea typeface="Arial"/>
                  <a:cs typeface="Arial"/>
                  <a:sym typeface="Arial"/>
                </a:defRPr>
              </a:lvl1pPr>
            </a:lstStyle>
            <a:p>
              <a:pPr/>
              <a:r>
                <a:t>[1000] FC8: 1000 neurons (class scores)</a:t>
              </a:r>
            </a:p>
          </p:txBody>
        </p:sp>
        <p:sp>
          <p:nvSpPr>
            <p:cNvPr id="2696" name="Line"/>
            <p:cNvSpPr/>
            <p:nvPr/>
          </p:nvSpPr>
          <p:spPr>
            <a:xfrm flipH="1" flipV="1">
              <a:off x="0" y="0"/>
              <a:ext cx="1635279" cy="617695"/>
            </a:xfrm>
            <a:prstGeom prst="line">
              <a:avLst/>
            </a:prstGeom>
            <a:noFill/>
            <a:ln w="25400" cap="flat">
              <a:solidFill>
                <a:srgbClr val="000000"/>
              </a:solidFill>
              <a:prstDash val="solid"/>
              <a:miter lim="400000"/>
              <a:tailEnd type="triangle" w="med" len="med"/>
            </a:ln>
            <a:effectLst/>
          </p:spPr>
          <p:txBody>
            <a:bodyPr wrap="square" lIns="71437" tIns="71437" rIns="71437" bIns="71437" numCol="1" anchor="ctr">
              <a:noAutofit/>
            </a:bodyPr>
            <a:lstStyle/>
            <a:p>
              <a:pPr>
                <a:defRPr b="0" sz="3000">
                  <a:solidFill>
                    <a:srgbClr val="FFFFFF"/>
                  </a:solidFill>
                </a:defRPr>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6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6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6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26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268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268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268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8" fill="hold">
                                  <p:stCondLst>
                                    <p:cond delay="0"/>
                                  </p:stCondLst>
                                  <p:iterate type="el" backwards="0">
                                    <p:tmAbs val="0"/>
                                  </p:iterate>
                                  <p:childTnLst>
                                    <p:set>
                                      <p:cBhvr>
                                        <p:cTn id="34" fill="hold"/>
                                        <p:tgtEl>
                                          <p:spTgt spid="269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9" fill="hold">
                                  <p:stCondLst>
                                    <p:cond delay="0"/>
                                  </p:stCondLst>
                                  <p:iterate type="el" backwards="0">
                                    <p:tmAbs val="0"/>
                                  </p:iterate>
                                  <p:childTnLst>
                                    <p:set>
                                      <p:cBhvr>
                                        <p:cTn id="38" fill="hold"/>
                                        <p:tgtEl>
                                          <p:spTgt spid="269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0" presetID="1" grpId="10" fill="hold">
                                  <p:stCondLst>
                                    <p:cond delay="0"/>
                                  </p:stCondLst>
                                  <p:iterate type="el" backwards="0">
                                    <p:tmAbs val="0"/>
                                  </p:iterate>
                                  <p:childTnLst>
                                    <p:set>
                                      <p:cBhvr>
                                        <p:cTn id="42" fill="hold"/>
                                        <p:tgtEl>
                                          <p:spTgt spid="26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88" grpId="7"/>
      <p:bldP build="whole" bldLvl="1" animBg="1" rev="0" advAuto="0" spid="2676" grpId="3"/>
      <p:bldP build="whole" bldLvl="1" animBg="1" rev="0" advAuto="0" spid="2691" grpId="8"/>
      <p:bldP build="whole" bldLvl="1" animBg="1" rev="0" advAuto="0" spid="2685" grpId="6"/>
      <p:bldP build="whole" bldLvl="1" animBg="1" rev="0" advAuto="0" spid="2682" grpId="5"/>
      <p:bldP build="whole" bldLvl="1" animBg="1" rev="0" advAuto="0" spid="2679" grpId="4"/>
      <p:bldP build="whole" bldLvl="1" animBg="1" rev="0" advAuto="0" spid="2672" grpId="1"/>
      <p:bldP build="whole" bldLvl="1" animBg="1" rev="0" advAuto="0" spid="2694" grpId="9"/>
      <p:bldP build="whole" bldLvl="1" animBg="1" rev="0" advAuto="0" spid="2697" grpId="10"/>
      <p:bldP build="whole" bldLvl="1" animBg="1" rev="0" advAuto="0" spid="2673" grpId="2"/>
    </p:bldLst>
  </p:timing>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9" name="TextBox 4"/>
          <p:cNvSpPr txBox="1"/>
          <p:nvPr/>
        </p:nvSpPr>
        <p:spPr>
          <a:xfrm>
            <a:off x="10102467" y="6245605"/>
            <a:ext cx="9859900" cy="122479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7000"/>
            </a:lvl1pPr>
          </a:lstStyle>
          <a:p>
            <a:pPr/>
            <a:r>
              <a:t>What filters are learned?</a:t>
            </a:r>
          </a:p>
        </p:txBody>
      </p:sp>
      <p:pic>
        <p:nvPicPr>
          <p:cNvPr id="2700" name="Group 29" descr="Group 29"/>
          <p:cNvPicPr>
            <a:picLocks noChangeAspect="1"/>
          </p:cNvPicPr>
          <p:nvPr/>
        </p:nvPicPr>
        <p:blipFill>
          <a:blip r:embed="rId2">
            <a:extLst/>
          </a:blip>
          <a:stretch>
            <a:fillRect/>
          </a:stretch>
        </p:blipFill>
        <p:spPr>
          <a:xfrm>
            <a:off x="1775050" y="2336911"/>
            <a:ext cx="5907558" cy="9042178"/>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7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00"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22" name="Group"/>
          <p:cNvGrpSpPr/>
          <p:nvPr/>
        </p:nvGrpSpPr>
        <p:grpSpPr>
          <a:xfrm>
            <a:off x="630963" y="833654"/>
            <a:ext cx="10141631" cy="6374857"/>
            <a:chOff x="0" y="0"/>
            <a:chExt cx="10141629" cy="6374855"/>
          </a:xfrm>
        </p:grpSpPr>
        <p:pic>
          <p:nvPicPr>
            <p:cNvPr id="410" name="Picture 3" descr="Picture 3"/>
            <p:cNvPicPr>
              <a:picLocks noChangeAspect="1"/>
            </p:cNvPicPr>
            <p:nvPr/>
          </p:nvPicPr>
          <p:blipFill>
            <a:blip r:embed="rId2">
              <a:extLst/>
            </a:blip>
            <a:srcRect l="4946" t="4814" r="4946" b="11324"/>
            <a:stretch>
              <a:fillRect/>
            </a:stretch>
          </p:blipFill>
          <p:spPr>
            <a:xfrm>
              <a:off x="12047" y="0"/>
              <a:ext cx="10117662" cy="6374856"/>
            </a:xfrm>
            <a:prstGeom prst="rect">
              <a:avLst/>
            </a:prstGeom>
            <a:ln w="50800" cap="flat">
              <a:solidFill>
                <a:srgbClr val="000000"/>
              </a:solidFill>
              <a:prstDash val="solid"/>
              <a:miter lim="400000"/>
            </a:ln>
            <a:effectLst/>
          </p:spPr>
        </p:pic>
        <p:sp>
          <p:nvSpPr>
            <p:cNvPr id="411" name="Line"/>
            <p:cNvSpPr/>
            <p:nvPr/>
          </p:nvSpPr>
          <p:spPr>
            <a:xfrm flipV="1">
              <a:off x="1263237"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412" name="Line"/>
            <p:cNvSpPr/>
            <p:nvPr/>
          </p:nvSpPr>
          <p:spPr>
            <a:xfrm flipV="1">
              <a:off x="2522929"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413" name="Line"/>
            <p:cNvSpPr/>
            <p:nvPr/>
          </p:nvSpPr>
          <p:spPr>
            <a:xfrm flipV="1">
              <a:off x="3782622"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414" name="Line"/>
            <p:cNvSpPr/>
            <p:nvPr/>
          </p:nvSpPr>
          <p:spPr>
            <a:xfrm flipV="1">
              <a:off x="5042315"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415" name="Line"/>
            <p:cNvSpPr/>
            <p:nvPr/>
          </p:nvSpPr>
          <p:spPr>
            <a:xfrm flipV="1">
              <a:off x="6302008"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416" name="Line"/>
            <p:cNvSpPr/>
            <p:nvPr/>
          </p:nvSpPr>
          <p:spPr>
            <a:xfrm flipV="1">
              <a:off x="7561700"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417" name="Line"/>
            <p:cNvSpPr/>
            <p:nvPr/>
          </p:nvSpPr>
          <p:spPr>
            <a:xfrm flipV="1">
              <a:off x="8821393"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418" name="Line"/>
            <p:cNvSpPr/>
            <p:nvPr/>
          </p:nvSpPr>
          <p:spPr>
            <a:xfrm flipH="1" flipV="1">
              <a:off x="0" y="2572302"/>
              <a:ext cx="10141628"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419" name="Line"/>
            <p:cNvSpPr/>
            <p:nvPr/>
          </p:nvSpPr>
          <p:spPr>
            <a:xfrm flipH="1" flipV="1">
              <a:off x="0" y="1303167"/>
              <a:ext cx="1014163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420" name="Line"/>
            <p:cNvSpPr/>
            <p:nvPr/>
          </p:nvSpPr>
          <p:spPr>
            <a:xfrm flipH="1" flipV="1">
              <a:off x="0" y="3841437"/>
              <a:ext cx="1014163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421" name="Line"/>
            <p:cNvSpPr/>
            <p:nvPr/>
          </p:nvSpPr>
          <p:spPr>
            <a:xfrm flipH="1" flipV="1">
              <a:off x="0" y="5110571"/>
              <a:ext cx="1014163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grpSp>
      <p:sp>
        <p:nvSpPr>
          <p:cNvPr id="423" name="Rectangle"/>
          <p:cNvSpPr/>
          <p:nvPr/>
        </p:nvSpPr>
        <p:spPr>
          <a:xfrm>
            <a:off x="16535648" y="9728813"/>
            <a:ext cx="2407921" cy="2145436"/>
          </a:xfrm>
          <a:prstGeom prst="rect">
            <a:avLst/>
          </a:prstGeom>
          <a:solidFill>
            <a:srgbClr val="53585F"/>
          </a:solidFill>
          <a:ln w="889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424" name="Line"/>
          <p:cNvSpPr/>
          <p:nvPr/>
        </p:nvSpPr>
        <p:spPr>
          <a:xfrm>
            <a:off x="15134564" y="10801530"/>
            <a:ext cx="883279" cy="1"/>
          </a:xfrm>
          <a:prstGeom prst="line">
            <a:avLst/>
          </a:prstGeom>
          <a:ln w="76200">
            <a:solidFill>
              <a:srgbClr val="000000"/>
            </a:solidFill>
            <a:tailEnd type="triangle"/>
          </a:ln>
        </p:spPr>
        <p:txBody>
          <a:bodyPr lIns="76200" tIns="76200" rIns="76200" bIns="76200"/>
          <a:lstStyle/>
          <a:p>
            <a:pPr algn="l" defTabSz="2172273">
              <a:defRPr b="0" sz="4200">
                <a:solidFill>
                  <a:srgbClr val="004731"/>
                </a:solidFill>
                <a:latin typeface="Arial"/>
                <a:ea typeface="Arial"/>
                <a:cs typeface="Arial"/>
                <a:sym typeface="Arial"/>
              </a:defRPr>
            </a:pPr>
          </a:p>
        </p:txBody>
      </p:sp>
      <p:grpSp>
        <p:nvGrpSpPr>
          <p:cNvPr id="427" name="Group"/>
          <p:cNvGrpSpPr/>
          <p:nvPr/>
        </p:nvGrpSpPr>
        <p:grpSpPr>
          <a:xfrm>
            <a:off x="19461371" y="10420530"/>
            <a:ext cx="2543234" cy="1270001"/>
            <a:chOff x="0" y="0"/>
            <a:chExt cx="2543232" cy="1270000"/>
          </a:xfrm>
        </p:grpSpPr>
        <p:sp>
          <p:nvSpPr>
            <p:cNvPr id="425" name="Line"/>
            <p:cNvSpPr/>
            <p:nvPr/>
          </p:nvSpPr>
          <p:spPr>
            <a:xfrm>
              <a:off x="0" y="380999"/>
              <a:ext cx="883279" cy="1"/>
            </a:xfrm>
            <a:prstGeom prst="line">
              <a:avLst/>
            </a:prstGeom>
            <a:noFill/>
            <a:ln w="76200" cap="flat">
              <a:solidFill>
                <a:srgbClr val="000000"/>
              </a:solidFill>
              <a:prstDash val="solid"/>
              <a:round/>
              <a:tailEnd type="triangle" w="med" len="med"/>
            </a:ln>
            <a:effectLst/>
          </p:spPr>
          <p:txBody>
            <a:bodyPr wrap="square" lIns="76200" tIns="76200" rIns="76200" bIns="76200" numCol="1" anchor="t">
              <a:noAutofit/>
            </a:bodyPr>
            <a:lstStyle/>
            <a:p>
              <a:pPr algn="l" defTabSz="2172273">
                <a:defRPr b="0" sz="4200">
                  <a:solidFill>
                    <a:srgbClr val="004731"/>
                  </a:solidFill>
                  <a:latin typeface="Arial"/>
                  <a:ea typeface="Arial"/>
                  <a:cs typeface="Arial"/>
                  <a:sym typeface="Arial"/>
                </a:defRPr>
              </a:pPr>
            </a:p>
          </p:txBody>
        </p:sp>
        <p:sp>
          <p:nvSpPr>
            <p:cNvPr id="426" name="“Bird”"/>
            <p:cNvSpPr/>
            <p:nvPr/>
          </p:nvSpPr>
          <p:spPr>
            <a:xfrm>
              <a:off x="1273232" y="0"/>
              <a:ext cx="1270001" cy="1270000"/>
            </a:xfrm>
            <a:prstGeom prst="line">
              <a:avLst/>
            </a:prstGeom>
            <a:noFill/>
            <a:ln w="63500" cap="flat">
              <a:solidFill>
                <a:srgbClr val="000000"/>
              </a:solidFill>
              <a:prstDash val="solid"/>
              <a:round/>
            </a:ln>
            <a:effectLst/>
            <a:extLst>
              <a:ext uri="{C572A759-6A51-4108-AA02-DFA0A04FC94B}">
                <ma14:wrappingTextBoxFlag xmlns:ma14="http://schemas.microsoft.com/office/mac/drawingml/2011/main" val="1"/>
              </a:ext>
            </a:extLst>
          </p:spPr>
          <p:txBody>
            <a:bodyPr wrap="none" lIns="76200" tIns="76200" rIns="76200" bIns="76200" numCol="1" anchor="t">
              <a:spAutoFit/>
            </a:bodyPr>
            <a:lstStyle>
              <a:lvl1pPr algn="l" defTabSz="2172273">
                <a:defRPr b="0" sz="3600">
                  <a:latin typeface="Helvetica Light"/>
                  <a:ea typeface="Helvetica Light"/>
                  <a:cs typeface="Helvetica Light"/>
                  <a:sym typeface="Helvetica Light"/>
                </a:defRPr>
              </a:lvl1pPr>
            </a:lstStyle>
            <a:p>
              <a:pPr/>
              <a:r>
                <a:t>“Bird”</a:t>
              </a:r>
            </a:p>
          </p:txBody>
        </p:sp>
      </p:grpSp>
      <p:sp>
        <p:nvSpPr>
          <p:cNvPr id="428" name="Rectangle"/>
          <p:cNvSpPr/>
          <p:nvPr/>
        </p:nvSpPr>
        <p:spPr>
          <a:xfrm>
            <a:off x="9467329" y="777317"/>
            <a:ext cx="1362076" cy="1339188"/>
          </a:xfrm>
          <a:prstGeom prst="rect">
            <a:avLst/>
          </a:prstGeom>
          <a:solidFill>
            <a:srgbClr val="FFFFFF"/>
          </a:solidFill>
          <a:ln w="12700">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429" name="Line"/>
          <p:cNvSpPr/>
          <p:nvPr/>
        </p:nvSpPr>
        <p:spPr>
          <a:xfrm flipH="1" flipV="1">
            <a:off x="9463391" y="811911"/>
            <a:ext cx="2488" cy="1309610"/>
          </a:xfrm>
          <a:prstGeom prst="line">
            <a:avLst/>
          </a:prstGeom>
          <a:ln w="508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430" name="Line"/>
          <p:cNvSpPr/>
          <p:nvPr/>
        </p:nvSpPr>
        <p:spPr>
          <a:xfrm>
            <a:off x="9468161" y="2120473"/>
            <a:ext cx="1314586" cy="1"/>
          </a:xfrm>
          <a:prstGeom prst="line">
            <a:avLst/>
          </a:prstGeom>
          <a:ln w="508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pic>
        <p:nvPicPr>
          <p:cNvPr id="431" name="Picture 3" descr="Picture 3"/>
          <p:cNvPicPr>
            <a:picLocks noChangeAspect="1"/>
          </p:cNvPicPr>
          <p:nvPr/>
        </p:nvPicPr>
        <p:blipFill>
          <a:blip r:embed="rId2">
            <a:extLst/>
          </a:blip>
          <a:srcRect l="83324" t="4814" r="4946" b="77684"/>
          <a:stretch>
            <a:fillRect/>
          </a:stretch>
        </p:blipFill>
        <p:spPr>
          <a:xfrm>
            <a:off x="9451852" y="814253"/>
            <a:ext cx="1316944" cy="1330377"/>
          </a:xfrm>
          <a:prstGeom prst="rect">
            <a:avLst/>
          </a:prstGeom>
          <a:ln w="25400">
            <a:solidFill>
              <a:srgbClr val="000000"/>
            </a:solidFill>
            <a:miter lim="400000"/>
          </a:ln>
        </p:spPr>
      </p:pic>
      <p:sp>
        <p:nvSpPr>
          <p:cNvPr id="432" name="Classifier"/>
          <p:cNvSpPr txBox="1"/>
          <p:nvPr/>
        </p:nvSpPr>
        <p:spPr>
          <a:xfrm>
            <a:off x="14661057" y="10407830"/>
            <a:ext cx="6157101" cy="698501"/>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spAutoFit/>
          </a:bodyPr>
          <a:lstStyle>
            <a:lvl1pPr defTabSz="2172273">
              <a:defRPr sz="3600">
                <a:solidFill>
                  <a:srgbClr val="FFFFFF"/>
                </a:solidFill>
                <a:latin typeface="Helvetica"/>
                <a:ea typeface="Helvetica"/>
                <a:cs typeface="Helvetica"/>
                <a:sym typeface="Helvetica"/>
              </a:defRPr>
            </a:lvl1pPr>
          </a:lstStyle>
          <a:p>
            <a:pPr/>
            <a:r>
              <a:t>Classifier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C 0.033845 0.040364 0.063701 0.090401 0.088362 0.148086 C 0.153116 0.299558 0.178817 0.492651 0.159114 0.679653" origin="layout" pathEditMode="relative">
                                      <p:cBhvr>
                                        <p:cTn id="6" dur="1000" fill="hold"/>
                                        <p:tgtEl>
                                          <p:spTgt spid="431"/>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7" grpId="2"/>
    </p:bldLst>
  </p:timing>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02" name="Picture 2" descr="Picture 2"/>
          <p:cNvPicPr>
            <a:picLocks noChangeAspect="1"/>
          </p:cNvPicPr>
          <p:nvPr/>
        </p:nvPicPr>
        <p:blipFill>
          <a:blip r:embed="rId2">
            <a:extLst/>
          </a:blip>
          <a:stretch>
            <a:fillRect/>
          </a:stretch>
        </p:blipFill>
        <p:spPr>
          <a:xfrm>
            <a:off x="4820999" y="2037588"/>
            <a:ext cx="5395246" cy="5423943"/>
          </a:xfrm>
          <a:prstGeom prst="rect">
            <a:avLst/>
          </a:prstGeom>
          <a:ln w="12700">
            <a:miter lim="400000"/>
          </a:ln>
        </p:spPr>
      </p:pic>
      <p:pic>
        <p:nvPicPr>
          <p:cNvPr id="2703" name="Picture 3" descr="Picture 3"/>
          <p:cNvPicPr>
            <a:picLocks noChangeAspect="1"/>
          </p:cNvPicPr>
          <p:nvPr/>
        </p:nvPicPr>
        <p:blipFill>
          <a:blip r:embed="rId3">
            <a:extLst/>
          </a:blip>
          <a:stretch>
            <a:fillRect/>
          </a:stretch>
        </p:blipFill>
        <p:spPr>
          <a:xfrm>
            <a:off x="14202812" y="2074321"/>
            <a:ext cx="5337850" cy="5309152"/>
          </a:xfrm>
          <a:prstGeom prst="rect">
            <a:avLst/>
          </a:prstGeom>
          <a:ln w="12700">
            <a:miter lim="400000"/>
          </a:ln>
        </p:spPr>
      </p:pic>
      <p:pic>
        <p:nvPicPr>
          <p:cNvPr id="2704" name="Picture 4" descr="Picture 4"/>
          <p:cNvPicPr>
            <a:picLocks noChangeAspect="1"/>
          </p:cNvPicPr>
          <p:nvPr/>
        </p:nvPicPr>
        <p:blipFill>
          <a:blip r:embed="rId4">
            <a:extLst/>
          </a:blip>
          <a:stretch>
            <a:fillRect/>
          </a:stretch>
        </p:blipFill>
        <p:spPr>
          <a:xfrm>
            <a:off x="4856011" y="8010812"/>
            <a:ext cx="5366548" cy="5337850"/>
          </a:xfrm>
          <a:prstGeom prst="rect">
            <a:avLst/>
          </a:prstGeom>
          <a:ln w="12700">
            <a:miter lim="400000"/>
          </a:ln>
        </p:spPr>
      </p:pic>
      <p:pic>
        <p:nvPicPr>
          <p:cNvPr id="2705" name="Picture 5" descr="Picture 5"/>
          <p:cNvPicPr>
            <a:picLocks noChangeAspect="1"/>
          </p:cNvPicPr>
          <p:nvPr/>
        </p:nvPicPr>
        <p:blipFill>
          <a:blip r:embed="rId5">
            <a:extLst/>
          </a:blip>
          <a:srcRect l="0" t="1362" r="0" b="0"/>
          <a:stretch>
            <a:fillRect/>
          </a:stretch>
        </p:blipFill>
        <p:spPr>
          <a:xfrm>
            <a:off x="14174176" y="7996622"/>
            <a:ext cx="5395246" cy="5321725"/>
          </a:xfrm>
          <a:prstGeom prst="rect">
            <a:avLst/>
          </a:prstGeom>
          <a:ln w="12700">
            <a:miter lim="400000"/>
          </a:ln>
        </p:spPr>
      </p:pic>
      <p:sp>
        <p:nvSpPr>
          <p:cNvPr id="2706" name="TextBox 6"/>
          <p:cNvSpPr txBox="1"/>
          <p:nvPr/>
        </p:nvSpPr>
        <p:spPr>
          <a:xfrm>
            <a:off x="3682258" y="4275294"/>
            <a:ext cx="611500" cy="907206"/>
          </a:xfrm>
          <a:prstGeom prst="rect">
            <a:avLst/>
          </a:prstGeom>
          <a:ln w="12700">
            <a:miter lim="400000"/>
          </a:ln>
          <a:extLst>
            <a:ext uri="{C572A759-6A51-4108-AA02-DFA0A04FC94B}">
              <ma14:wrappingTextBoxFlag xmlns:ma14="http://schemas.microsoft.com/office/mac/drawingml/2011/main" val="1"/>
            </a:ext>
          </a:extLst>
        </p:spPr>
        <p:txBody>
          <a:bodyPr tIns="91439" bIns="91439"/>
          <a:lstStyle>
            <a:lvl1pPr algn="l" defTabSz="914400">
              <a:defRPr b="0" sz="5000"/>
            </a:lvl1pPr>
          </a:lstStyle>
          <a:p>
            <a:pPr/>
            <a:r>
              <a:t>A</a:t>
            </a:r>
          </a:p>
        </p:txBody>
      </p:sp>
      <p:sp>
        <p:nvSpPr>
          <p:cNvPr id="2707" name="TextBox 7"/>
          <p:cNvSpPr txBox="1"/>
          <p:nvPr/>
        </p:nvSpPr>
        <p:spPr>
          <a:xfrm>
            <a:off x="12868911" y="4275294"/>
            <a:ext cx="633799" cy="907206"/>
          </a:xfrm>
          <a:prstGeom prst="rect">
            <a:avLst/>
          </a:prstGeom>
          <a:ln w="12700">
            <a:miter lim="400000"/>
          </a:ln>
          <a:extLst>
            <a:ext uri="{C572A759-6A51-4108-AA02-DFA0A04FC94B}">
              <ma14:wrappingTextBoxFlag xmlns:ma14="http://schemas.microsoft.com/office/mac/drawingml/2011/main" val="1"/>
            </a:ext>
          </a:extLst>
        </p:spPr>
        <p:txBody>
          <a:bodyPr tIns="91439" bIns="91439"/>
          <a:lstStyle>
            <a:lvl1pPr algn="l" defTabSz="914400">
              <a:defRPr b="0" sz="5000"/>
            </a:lvl1pPr>
          </a:lstStyle>
          <a:p>
            <a:pPr/>
            <a:r>
              <a:t>B</a:t>
            </a:r>
          </a:p>
        </p:txBody>
      </p:sp>
      <p:sp>
        <p:nvSpPr>
          <p:cNvPr id="2708" name="TextBox 8"/>
          <p:cNvSpPr txBox="1"/>
          <p:nvPr/>
        </p:nvSpPr>
        <p:spPr>
          <a:xfrm>
            <a:off x="3659960" y="10076868"/>
            <a:ext cx="656097" cy="907206"/>
          </a:xfrm>
          <a:prstGeom prst="rect">
            <a:avLst/>
          </a:prstGeom>
          <a:ln w="12700">
            <a:miter lim="400000"/>
          </a:ln>
          <a:extLst>
            <a:ext uri="{C572A759-6A51-4108-AA02-DFA0A04FC94B}">
              <ma14:wrappingTextBoxFlag xmlns:ma14="http://schemas.microsoft.com/office/mac/drawingml/2011/main" val="1"/>
            </a:ext>
          </a:extLst>
        </p:spPr>
        <p:txBody>
          <a:bodyPr tIns="91439" bIns="91439"/>
          <a:lstStyle>
            <a:lvl1pPr algn="l" defTabSz="914400">
              <a:defRPr b="0" sz="5000"/>
            </a:lvl1pPr>
          </a:lstStyle>
          <a:p>
            <a:pPr/>
            <a:r>
              <a:t>C</a:t>
            </a:r>
          </a:p>
        </p:txBody>
      </p:sp>
      <p:sp>
        <p:nvSpPr>
          <p:cNvPr id="2709" name="TextBox 9"/>
          <p:cNvSpPr txBox="1"/>
          <p:nvPr/>
        </p:nvSpPr>
        <p:spPr>
          <a:xfrm>
            <a:off x="12863185" y="10203868"/>
            <a:ext cx="645249" cy="907206"/>
          </a:xfrm>
          <a:prstGeom prst="rect">
            <a:avLst/>
          </a:prstGeom>
          <a:ln w="12700">
            <a:miter lim="400000"/>
          </a:ln>
          <a:extLst>
            <a:ext uri="{C572A759-6A51-4108-AA02-DFA0A04FC94B}">
              <ma14:wrappingTextBoxFlag xmlns:ma14="http://schemas.microsoft.com/office/mac/drawingml/2011/main" val="1"/>
            </a:ext>
          </a:extLst>
        </p:spPr>
        <p:txBody>
          <a:bodyPr tIns="91439" bIns="91439"/>
          <a:lstStyle>
            <a:lvl1pPr algn="l" defTabSz="914400">
              <a:defRPr b="0" sz="5000"/>
            </a:lvl1pPr>
          </a:lstStyle>
          <a:p>
            <a:pPr/>
            <a:r>
              <a:t>D</a:t>
            </a:r>
          </a:p>
        </p:txBody>
      </p:sp>
      <p:sp>
        <p:nvSpPr>
          <p:cNvPr id="2710" name="TextBox 4"/>
          <p:cNvSpPr txBox="1"/>
          <p:nvPr/>
        </p:nvSpPr>
        <p:spPr>
          <a:xfrm>
            <a:off x="7475410" y="314839"/>
            <a:ext cx="9859900" cy="1224789"/>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7000"/>
            </a:lvl1pPr>
          </a:lstStyle>
          <a:p>
            <a:pPr/>
            <a:r>
              <a:t>What filters are learned?</a:t>
            </a:r>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2" name="Title 1"/>
          <p:cNvSpPr txBox="1"/>
          <p:nvPr>
            <p:ph type="title"/>
          </p:nvPr>
        </p:nvSpPr>
        <p:spPr>
          <a:xfrm>
            <a:off x="3048000" y="94719"/>
            <a:ext cx="18288000" cy="1828801"/>
          </a:xfrm>
          <a:prstGeom prst="rect">
            <a:avLst/>
          </a:prstGeom>
        </p:spPr>
        <p:txBody>
          <a:bodyPr/>
          <a:lstStyle>
            <a:lvl1pPr>
              <a:defRPr>
                <a:latin typeface="+mn-lt"/>
                <a:ea typeface="+mn-ea"/>
                <a:cs typeface="+mn-cs"/>
                <a:sym typeface="Helvetica Neue"/>
              </a:defRPr>
            </a:lvl1pPr>
          </a:lstStyle>
          <a:p>
            <a:pPr/>
            <a:r>
              <a:t>Get to know your units</a:t>
            </a:r>
          </a:p>
        </p:txBody>
      </p:sp>
      <p:pic>
        <p:nvPicPr>
          <p:cNvPr id="2713" name="Picture 2" descr="Picture 2"/>
          <p:cNvPicPr>
            <a:picLocks noChangeAspect="1"/>
          </p:cNvPicPr>
          <p:nvPr/>
        </p:nvPicPr>
        <p:blipFill>
          <a:blip r:embed="rId2">
            <a:extLst/>
          </a:blip>
          <a:stretch>
            <a:fillRect/>
          </a:stretch>
        </p:blipFill>
        <p:spPr>
          <a:xfrm>
            <a:off x="4880705" y="2838545"/>
            <a:ext cx="6720452" cy="6720452"/>
          </a:xfrm>
          <a:prstGeom prst="rect">
            <a:avLst/>
          </a:prstGeom>
          <a:ln w="12700">
            <a:miter lim="400000"/>
          </a:ln>
        </p:spPr>
      </p:pic>
      <p:pic>
        <p:nvPicPr>
          <p:cNvPr id="2714" name="Picture 3" descr="Picture 3"/>
          <p:cNvPicPr>
            <a:picLocks noChangeAspect="1"/>
          </p:cNvPicPr>
          <p:nvPr/>
        </p:nvPicPr>
        <p:blipFill>
          <a:blip r:embed="rId3">
            <a:extLst/>
          </a:blip>
          <a:stretch>
            <a:fillRect/>
          </a:stretch>
        </p:blipFill>
        <p:spPr>
          <a:xfrm>
            <a:off x="13052666" y="2823111"/>
            <a:ext cx="6747676" cy="6747676"/>
          </a:xfrm>
          <a:prstGeom prst="rect">
            <a:avLst/>
          </a:prstGeom>
          <a:ln w="12700">
            <a:miter lim="400000"/>
          </a:ln>
        </p:spPr>
      </p:pic>
      <p:sp>
        <p:nvSpPr>
          <p:cNvPr id="2715" name="Straight Arrow Connector 5"/>
          <p:cNvSpPr/>
          <p:nvPr/>
        </p:nvSpPr>
        <p:spPr>
          <a:xfrm flipV="1">
            <a:off x="16412308" y="2363374"/>
            <a:ext cx="1" cy="7540283"/>
          </a:xfrm>
          <a:prstGeom prst="line">
            <a:avLst/>
          </a:prstGeom>
          <a:ln w="38100">
            <a:solidFill>
              <a:srgbClr val="FF0000"/>
            </a:solidFill>
            <a:tailEnd type="triangle"/>
          </a:ln>
        </p:spPr>
        <p:txBody>
          <a:bodyPr tIns="91439" bIns="91439"/>
          <a:lstStyle/>
          <a:p>
            <a:pPr algn="l" defTabSz="914400">
              <a:defRPr b="0" sz="3600">
                <a:latin typeface="Arial"/>
                <a:ea typeface="Arial"/>
                <a:cs typeface="Arial"/>
                <a:sym typeface="Arial"/>
              </a:defRPr>
            </a:pPr>
          </a:p>
        </p:txBody>
      </p:sp>
      <p:sp>
        <p:nvSpPr>
          <p:cNvPr id="2716" name="Straight Arrow Connector 6"/>
          <p:cNvSpPr/>
          <p:nvPr/>
        </p:nvSpPr>
        <p:spPr>
          <a:xfrm flipV="1">
            <a:off x="12698437" y="6274191"/>
            <a:ext cx="7343336" cy="28137"/>
          </a:xfrm>
          <a:prstGeom prst="line">
            <a:avLst/>
          </a:prstGeom>
          <a:ln w="38100">
            <a:solidFill>
              <a:srgbClr val="FF0000"/>
            </a:solidFill>
            <a:tailEnd type="triangle"/>
          </a:ln>
        </p:spPr>
        <p:txBody>
          <a:bodyPr tIns="91439" bIns="91439"/>
          <a:lstStyle/>
          <a:p>
            <a:pPr algn="l" defTabSz="914400">
              <a:defRPr b="0" sz="3600">
                <a:latin typeface="Arial"/>
                <a:ea typeface="Arial"/>
                <a:cs typeface="Arial"/>
                <a:sym typeface="Arial"/>
              </a:defRPr>
            </a:pPr>
          </a:p>
        </p:txBody>
      </p:sp>
      <p:pic>
        <p:nvPicPr>
          <p:cNvPr id="2717" name="Picture 9" descr="Picture 9"/>
          <p:cNvPicPr>
            <a:picLocks noChangeAspect="1"/>
          </p:cNvPicPr>
          <p:nvPr/>
        </p:nvPicPr>
        <p:blipFill>
          <a:blip r:embed="rId2">
            <a:extLst/>
          </a:blip>
          <a:stretch>
            <a:fillRect/>
          </a:stretch>
        </p:blipFill>
        <p:spPr>
          <a:xfrm>
            <a:off x="7942775" y="10156873"/>
            <a:ext cx="719797" cy="719797"/>
          </a:xfrm>
          <a:prstGeom prst="rect">
            <a:avLst/>
          </a:prstGeom>
          <a:ln w="12700">
            <a:miter lim="400000"/>
          </a:ln>
        </p:spPr>
      </p:pic>
      <p:sp>
        <p:nvSpPr>
          <p:cNvPr id="2718" name="TextBox 10"/>
          <p:cNvSpPr txBox="1"/>
          <p:nvPr/>
        </p:nvSpPr>
        <p:spPr>
          <a:xfrm>
            <a:off x="19887415" y="6355860"/>
            <a:ext cx="984737" cy="802945"/>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914400">
              <a:defRPr b="0" sz="4200"/>
            </a:lvl1pPr>
          </a:lstStyle>
          <a:p>
            <a:pPr/>
            <a:r>
              <a:t>fx</a:t>
            </a:r>
          </a:p>
        </p:txBody>
      </p:sp>
      <p:sp>
        <p:nvSpPr>
          <p:cNvPr id="2719" name="TextBox 11"/>
          <p:cNvSpPr txBox="1"/>
          <p:nvPr/>
        </p:nvSpPr>
        <p:spPr>
          <a:xfrm>
            <a:off x="16493779" y="1965761"/>
            <a:ext cx="984737" cy="802946"/>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914400">
              <a:defRPr b="0" sz="4200"/>
            </a:lvl1pPr>
          </a:lstStyle>
          <a:p>
            <a:pPr/>
            <a:r>
              <a:t>fy</a:t>
            </a:r>
          </a:p>
        </p:txBody>
      </p:sp>
      <p:sp>
        <p:nvSpPr>
          <p:cNvPr id="2720" name="TextBox 12"/>
          <p:cNvSpPr txBox="1"/>
          <p:nvPr/>
        </p:nvSpPr>
        <p:spPr>
          <a:xfrm>
            <a:off x="5255448" y="11000936"/>
            <a:ext cx="6172861" cy="1437946"/>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914400">
              <a:defRPr b="0" sz="4200"/>
            </a:pPr>
            <a:r>
              <a:t>11x11 convolution kernel</a:t>
            </a:r>
          </a:p>
          <a:p>
            <a:pPr algn="l" defTabSz="914400">
              <a:defRPr b="0" sz="4200"/>
            </a:pPr>
            <a:r>
              <a:t>(3 color channels)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7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14" grpId="1"/>
    </p:bldLst>
  </p:timing>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22" name="Picture 2" descr="Picture 2"/>
          <p:cNvPicPr>
            <a:picLocks noChangeAspect="1"/>
          </p:cNvPicPr>
          <p:nvPr/>
        </p:nvPicPr>
        <p:blipFill>
          <a:blip r:embed="rId2">
            <a:extLst/>
          </a:blip>
          <a:stretch>
            <a:fillRect/>
          </a:stretch>
        </p:blipFill>
        <p:spPr>
          <a:xfrm>
            <a:off x="5435889" y="3954264"/>
            <a:ext cx="6452665" cy="6487357"/>
          </a:xfrm>
          <a:prstGeom prst="rect">
            <a:avLst/>
          </a:prstGeom>
          <a:ln w="12700">
            <a:miter lim="400000"/>
          </a:ln>
        </p:spPr>
      </p:pic>
      <p:pic>
        <p:nvPicPr>
          <p:cNvPr id="2723" name="Picture 3" descr="Picture 3"/>
          <p:cNvPicPr>
            <a:picLocks noChangeAspect="1"/>
          </p:cNvPicPr>
          <p:nvPr/>
        </p:nvPicPr>
        <p:blipFill>
          <a:blip r:embed="rId3">
            <a:extLst/>
          </a:blip>
          <a:stretch>
            <a:fillRect/>
          </a:stretch>
        </p:blipFill>
        <p:spPr>
          <a:xfrm>
            <a:off x="13148839" y="3936918"/>
            <a:ext cx="6487357" cy="6522049"/>
          </a:xfrm>
          <a:prstGeom prst="rect">
            <a:avLst/>
          </a:prstGeom>
          <a:ln w="12700">
            <a:miter lim="400000"/>
          </a:ln>
        </p:spPr>
      </p:pic>
      <p:sp>
        <p:nvSpPr>
          <p:cNvPr id="2724" name="Title 1"/>
          <p:cNvSpPr txBox="1"/>
          <p:nvPr>
            <p:ph type="title"/>
          </p:nvPr>
        </p:nvSpPr>
        <p:spPr>
          <a:xfrm>
            <a:off x="3048000" y="94719"/>
            <a:ext cx="18288000" cy="1828801"/>
          </a:xfrm>
          <a:prstGeom prst="rect">
            <a:avLst/>
          </a:prstGeom>
        </p:spPr>
        <p:txBody>
          <a:bodyPr/>
          <a:lstStyle>
            <a:lvl1pPr>
              <a:defRPr>
                <a:latin typeface="+mn-lt"/>
                <a:ea typeface="+mn-ea"/>
                <a:cs typeface="+mn-cs"/>
                <a:sym typeface="Helvetica Neue"/>
              </a:defRPr>
            </a:lvl1pPr>
          </a:lstStyle>
          <a:p>
            <a:pPr/>
            <a:r>
              <a:t>Get to know your units</a:t>
            </a:r>
          </a:p>
        </p:txBody>
      </p:sp>
      <p:sp>
        <p:nvSpPr>
          <p:cNvPr id="2725" name="Straight Arrow Connector 5"/>
          <p:cNvSpPr/>
          <p:nvPr/>
        </p:nvSpPr>
        <p:spPr>
          <a:xfrm flipV="1">
            <a:off x="16434756" y="3286665"/>
            <a:ext cx="1" cy="7540283"/>
          </a:xfrm>
          <a:prstGeom prst="line">
            <a:avLst/>
          </a:prstGeom>
          <a:ln w="38100">
            <a:solidFill>
              <a:srgbClr val="FF0000"/>
            </a:solidFill>
            <a:tailEnd type="triangle"/>
          </a:ln>
        </p:spPr>
        <p:txBody>
          <a:bodyPr tIns="91439" bIns="91439"/>
          <a:lstStyle/>
          <a:p>
            <a:pPr algn="l" defTabSz="914400">
              <a:defRPr b="0" sz="3600">
                <a:latin typeface="Arial"/>
                <a:ea typeface="Arial"/>
                <a:cs typeface="Arial"/>
                <a:sym typeface="Arial"/>
              </a:defRPr>
            </a:pPr>
          </a:p>
        </p:txBody>
      </p:sp>
      <p:sp>
        <p:nvSpPr>
          <p:cNvPr id="2726" name="Straight Arrow Connector 6"/>
          <p:cNvSpPr/>
          <p:nvPr/>
        </p:nvSpPr>
        <p:spPr>
          <a:xfrm flipV="1">
            <a:off x="12720886" y="7197482"/>
            <a:ext cx="7343335" cy="28137"/>
          </a:xfrm>
          <a:prstGeom prst="line">
            <a:avLst/>
          </a:prstGeom>
          <a:ln w="38100">
            <a:solidFill>
              <a:srgbClr val="FF0000"/>
            </a:solidFill>
            <a:tailEnd type="triangle"/>
          </a:ln>
        </p:spPr>
        <p:txBody>
          <a:bodyPr tIns="91439" bIns="91439"/>
          <a:lstStyle/>
          <a:p>
            <a:pPr algn="l" defTabSz="914400">
              <a:defRPr b="0" sz="3600">
                <a:latin typeface="Arial"/>
                <a:ea typeface="Arial"/>
                <a:cs typeface="Arial"/>
                <a:sym typeface="Arial"/>
              </a:defRPr>
            </a:pPr>
          </a:p>
        </p:txBody>
      </p:sp>
      <p:sp>
        <p:nvSpPr>
          <p:cNvPr id="2727" name="TextBox 10"/>
          <p:cNvSpPr txBox="1"/>
          <p:nvPr/>
        </p:nvSpPr>
        <p:spPr>
          <a:xfrm>
            <a:off x="19909863" y="7279151"/>
            <a:ext cx="984737" cy="802945"/>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914400">
              <a:defRPr b="0" sz="4200"/>
            </a:lvl1pPr>
          </a:lstStyle>
          <a:p>
            <a:pPr/>
            <a:r>
              <a:t>fx</a:t>
            </a:r>
          </a:p>
        </p:txBody>
      </p:sp>
      <p:sp>
        <p:nvSpPr>
          <p:cNvPr id="2728" name="TextBox 11"/>
          <p:cNvSpPr txBox="1"/>
          <p:nvPr/>
        </p:nvSpPr>
        <p:spPr>
          <a:xfrm>
            <a:off x="16516227" y="2889052"/>
            <a:ext cx="984737" cy="802946"/>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914400">
              <a:defRPr b="0" sz="4200"/>
            </a:lvl1pPr>
          </a:lstStyle>
          <a:p>
            <a:pPr/>
            <a:r>
              <a:t>fy</a:t>
            </a:r>
          </a:p>
        </p:txBody>
      </p:sp>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30" name="Picture 3" descr="Picture 3"/>
          <p:cNvPicPr>
            <a:picLocks noChangeAspect="1"/>
          </p:cNvPicPr>
          <p:nvPr/>
        </p:nvPicPr>
        <p:blipFill>
          <a:blip r:embed="rId2">
            <a:extLst/>
          </a:blip>
          <a:stretch>
            <a:fillRect/>
          </a:stretch>
        </p:blipFill>
        <p:spPr>
          <a:xfrm>
            <a:off x="12976020" y="3763273"/>
            <a:ext cx="6832993" cy="6869339"/>
          </a:xfrm>
          <a:prstGeom prst="rect">
            <a:avLst/>
          </a:prstGeom>
          <a:ln w="12700">
            <a:miter lim="400000"/>
          </a:ln>
        </p:spPr>
      </p:pic>
      <p:sp>
        <p:nvSpPr>
          <p:cNvPr id="2731" name="Title 1"/>
          <p:cNvSpPr txBox="1"/>
          <p:nvPr>
            <p:ph type="title"/>
          </p:nvPr>
        </p:nvSpPr>
        <p:spPr>
          <a:xfrm>
            <a:off x="3048000" y="94719"/>
            <a:ext cx="18288000" cy="1828801"/>
          </a:xfrm>
          <a:prstGeom prst="rect">
            <a:avLst/>
          </a:prstGeom>
        </p:spPr>
        <p:txBody>
          <a:bodyPr/>
          <a:lstStyle>
            <a:lvl1pPr>
              <a:defRPr>
                <a:latin typeface="+mn-lt"/>
                <a:ea typeface="+mn-ea"/>
                <a:cs typeface="+mn-cs"/>
                <a:sym typeface="Helvetica Neue"/>
              </a:defRPr>
            </a:lvl1pPr>
          </a:lstStyle>
          <a:p>
            <a:pPr/>
            <a:r>
              <a:t>Get to know your units</a:t>
            </a:r>
          </a:p>
        </p:txBody>
      </p:sp>
      <p:sp>
        <p:nvSpPr>
          <p:cNvPr id="2732" name="Straight Arrow Connector 5"/>
          <p:cNvSpPr/>
          <p:nvPr/>
        </p:nvSpPr>
        <p:spPr>
          <a:xfrm flipV="1">
            <a:off x="16434756" y="3286665"/>
            <a:ext cx="1" cy="7540283"/>
          </a:xfrm>
          <a:prstGeom prst="line">
            <a:avLst/>
          </a:prstGeom>
          <a:ln w="38100">
            <a:solidFill>
              <a:srgbClr val="FF0000"/>
            </a:solidFill>
            <a:tailEnd type="triangle"/>
          </a:ln>
        </p:spPr>
        <p:txBody>
          <a:bodyPr tIns="91439" bIns="91439"/>
          <a:lstStyle/>
          <a:p>
            <a:pPr algn="l" defTabSz="914400">
              <a:defRPr b="0" sz="3600">
                <a:latin typeface="Arial"/>
                <a:ea typeface="Arial"/>
                <a:cs typeface="Arial"/>
                <a:sym typeface="Arial"/>
              </a:defRPr>
            </a:pPr>
          </a:p>
        </p:txBody>
      </p:sp>
      <p:sp>
        <p:nvSpPr>
          <p:cNvPr id="2733" name="Straight Arrow Connector 6"/>
          <p:cNvSpPr/>
          <p:nvPr/>
        </p:nvSpPr>
        <p:spPr>
          <a:xfrm flipV="1">
            <a:off x="12720886" y="7197482"/>
            <a:ext cx="7343335" cy="28137"/>
          </a:xfrm>
          <a:prstGeom prst="line">
            <a:avLst/>
          </a:prstGeom>
          <a:ln w="38100">
            <a:solidFill>
              <a:srgbClr val="FF0000"/>
            </a:solidFill>
            <a:tailEnd type="triangle"/>
          </a:ln>
        </p:spPr>
        <p:txBody>
          <a:bodyPr tIns="91439" bIns="91439"/>
          <a:lstStyle/>
          <a:p>
            <a:pPr algn="l" defTabSz="914400">
              <a:defRPr b="0" sz="3600">
                <a:latin typeface="Arial"/>
                <a:ea typeface="Arial"/>
                <a:cs typeface="Arial"/>
                <a:sym typeface="Arial"/>
              </a:defRPr>
            </a:pPr>
          </a:p>
        </p:txBody>
      </p:sp>
      <p:sp>
        <p:nvSpPr>
          <p:cNvPr id="2734" name="TextBox 10"/>
          <p:cNvSpPr txBox="1"/>
          <p:nvPr/>
        </p:nvSpPr>
        <p:spPr>
          <a:xfrm>
            <a:off x="19909863" y="7279151"/>
            <a:ext cx="984737" cy="802945"/>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914400">
              <a:defRPr b="0" sz="4200"/>
            </a:lvl1pPr>
          </a:lstStyle>
          <a:p>
            <a:pPr/>
            <a:r>
              <a:t>fx</a:t>
            </a:r>
          </a:p>
        </p:txBody>
      </p:sp>
      <p:sp>
        <p:nvSpPr>
          <p:cNvPr id="2735" name="TextBox 11"/>
          <p:cNvSpPr txBox="1"/>
          <p:nvPr/>
        </p:nvSpPr>
        <p:spPr>
          <a:xfrm>
            <a:off x="16516227" y="2889052"/>
            <a:ext cx="984737" cy="802946"/>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914400">
              <a:defRPr b="0" sz="4200"/>
            </a:lvl1pPr>
          </a:lstStyle>
          <a:p>
            <a:pPr/>
            <a:r>
              <a:t>fy</a:t>
            </a:r>
          </a:p>
        </p:txBody>
      </p:sp>
      <p:pic>
        <p:nvPicPr>
          <p:cNvPr id="2736" name="Picture 2" descr="Picture 2"/>
          <p:cNvPicPr>
            <a:picLocks noChangeAspect="1"/>
          </p:cNvPicPr>
          <p:nvPr/>
        </p:nvPicPr>
        <p:blipFill>
          <a:blip r:embed="rId3">
            <a:extLst/>
          </a:blip>
          <a:stretch>
            <a:fillRect/>
          </a:stretch>
        </p:blipFill>
        <p:spPr>
          <a:xfrm>
            <a:off x="5118064" y="3799619"/>
            <a:ext cx="6832993" cy="6796648"/>
          </a:xfrm>
          <a:prstGeom prst="rect">
            <a:avLst/>
          </a:prstGeom>
          <a:ln w="12700">
            <a:miter lim="400000"/>
          </a:ln>
        </p:spPr>
      </p:pic>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38" name="Picture 3" descr="Picture 3"/>
          <p:cNvPicPr>
            <a:picLocks noChangeAspect="1"/>
          </p:cNvPicPr>
          <p:nvPr/>
        </p:nvPicPr>
        <p:blipFill>
          <a:blip r:embed="rId2">
            <a:extLst/>
          </a:blip>
          <a:stretch>
            <a:fillRect/>
          </a:stretch>
        </p:blipFill>
        <p:spPr>
          <a:xfrm>
            <a:off x="13080882" y="3826132"/>
            <a:ext cx="6707751" cy="6743621"/>
          </a:xfrm>
          <a:prstGeom prst="rect">
            <a:avLst/>
          </a:prstGeom>
          <a:ln w="12700">
            <a:miter lim="400000"/>
          </a:ln>
        </p:spPr>
      </p:pic>
      <p:sp>
        <p:nvSpPr>
          <p:cNvPr id="2739" name="Title 1"/>
          <p:cNvSpPr txBox="1"/>
          <p:nvPr>
            <p:ph type="title"/>
          </p:nvPr>
        </p:nvSpPr>
        <p:spPr>
          <a:xfrm>
            <a:off x="3048000" y="94719"/>
            <a:ext cx="18288000" cy="1828801"/>
          </a:xfrm>
          <a:prstGeom prst="rect">
            <a:avLst/>
          </a:prstGeom>
        </p:spPr>
        <p:txBody>
          <a:bodyPr/>
          <a:lstStyle>
            <a:lvl1pPr>
              <a:defRPr>
                <a:latin typeface="+mn-lt"/>
                <a:ea typeface="+mn-ea"/>
                <a:cs typeface="+mn-cs"/>
                <a:sym typeface="Helvetica Neue"/>
              </a:defRPr>
            </a:lvl1pPr>
          </a:lstStyle>
          <a:p>
            <a:pPr/>
            <a:r>
              <a:t>Get to know your units</a:t>
            </a:r>
          </a:p>
        </p:txBody>
      </p:sp>
      <p:sp>
        <p:nvSpPr>
          <p:cNvPr id="2740" name="Straight Arrow Connector 5"/>
          <p:cNvSpPr/>
          <p:nvPr/>
        </p:nvSpPr>
        <p:spPr>
          <a:xfrm flipV="1">
            <a:off x="16434756" y="3286665"/>
            <a:ext cx="1" cy="7540283"/>
          </a:xfrm>
          <a:prstGeom prst="line">
            <a:avLst/>
          </a:prstGeom>
          <a:ln w="38100">
            <a:solidFill>
              <a:srgbClr val="FF0000"/>
            </a:solidFill>
            <a:tailEnd type="triangle"/>
          </a:ln>
        </p:spPr>
        <p:txBody>
          <a:bodyPr tIns="91439" bIns="91439"/>
          <a:lstStyle/>
          <a:p>
            <a:pPr algn="l" defTabSz="914400">
              <a:defRPr b="0" sz="3600">
                <a:latin typeface="Arial"/>
                <a:ea typeface="Arial"/>
                <a:cs typeface="Arial"/>
                <a:sym typeface="Arial"/>
              </a:defRPr>
            </a:pPr>
          </a:p>
        </p:txBody>
      </p:sp>
      <p:sp>
        <p:nvSpPr>
          <p:cNvPr id="2741" name="Straight Arrow Connector 6"/>
          <p:cNvSpPr/>
          <p:nvPr/>
        </p:nvSpPr>
        <p:spPr>
          <a:xfrm flipV="1">
            <a:off x="12720886" y="7197482"/>
            <a:ext cx="7343335" cy="28137"/>
          </a:xfrm>
          <a:prstGeom prst="line">
            <a:avLst/>
          </a:prstGeom>
          <a:ln w="38100">
            <a:solidFill>
              <a:srgbClr val="FF0000"/>
            </a:solidFill>
            <a:tailEnd type="triangle"/>
          </a:ln>
        </p:spPr>
        <p:txBody>
          <a:bodyPr tIns="91439" bIns="91439"/>
          <a:lstStyle/>
          <a:p>
            <a:pPr algn="l" defTabSz="914400">
              <a:defRPr b="0" sz="3600">
                <a:latin typeface="Arial"/>
                <a:ea typeface="Arial"/>
                <a:cs typeface="Arial"/>
                <a:sym typeface="Arial"/>
              </a:defRPr>
            </a:pPr>
          </a:p>
        </p:txBody>
      </p:sp>
      <p:sp>
        <p:nvSpPr>
          <p:cNvPr id="2742" name="TextBox 10"/>
          <p:cNvSpPr txBox="1"/>
          <p:nvPr/>
        </p:nvSpPr>
        <p:spPr>
          <a:xfrm>
            <a:off x="19909863" y="7279151"/>
            <a:ext cx="984737" cy="802945"/>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914400">
              <a:defRPr b="0" sz="4200"/>
            </a:lvl1pPr>
          </a:lstStyle>
          <a:p>
            <a:pPr/>
            <a:r>
              <a:t>fx</a:t>
            </a:r>
          </a:p>
        </p:txBody>
      </p:sp>
      <p:sp>
        <p:nvSpPr>
          <p:cNvPr id="2743" name="TextBox 11"/>
          <p:cNvSpPr txBox="1"/>
          <p:nvPr/>
        </p:nvSpPr>
        <p:spPr>
          <a:xfrm>
            <a:off x="16516227" y="2889052"/>
            <a:ext cx="984737" cy="802946"/>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914400">
              <a:defRPr b="0" sz="4200"/>
            </a:lvl1pPr>
          </a:lstStyle>
          <a:p>
            <a:pPr/>
            <a:r>
              <a:t>fy</a:t>
            </a:r>
          </a:p>
        </p:txBody>
      </p:sp>
      <p:pic>
        <p:nvPicPr>
          <p:cNvPr id="2744" name="Picture 2" descr="Picture 2"/>
          <p:cNvPicPr>
            <a:picLocks noChangeAspect="1"/>
          </p:cNvPicPr>
          <p:nvPr/>
        </p:nvPicPr>
        <p:blipFill>
          <a:blip r:embed="rId3">
            <a:extLst/>
          </a:blip>
          <a:stretch>
            <a:fillRect/>
          </a:stretch>
        </p:blipFill>
        <p:spPr>
          <a:xfrm>
            <a:off x="5153848" y="3826132"/>
            <a:ext cx="6779491" cy="6743621"/>
          </a:xfrm>
          <a:prstGeom prst="rect">
            <a:avLst/>
          </a:prstGeom>
          <a:ln w="12700">
            <a:miter lim="400000"/>
          </a:ln>
        </p:spPr>
      </p:pic>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46" name="Picture 3" descr="Picture 3"/>
          <p:cNvPicPr>
            <a:picLocks noChangeAspect="1"/>
          </p:cNvPicPr>
          <p:nvPr/>
        </p:nvPicPr>
        <p:blipFill>
          <a:blip r:embed="rId2">
            <a:extLst/>
          </a:blip>
          <a:stretch>
            <a:fillRect/>
          </a:stretch>
        </p:blipFill>
        <p:spPr>
          <a:xfrm>
            <a:off x="13037273" y="3788290"/>
            <a:ext cx="6710487" cy="6819305"/>
          </a:xfrm>
          <a:prstGeom prst="rect">
            <a:avLst/>
          </a:prstGeom>
          <a:ln w="12700">
            <a:miter lim="400000"/>
          </a:ln>
        </p:spPr>
      </p:pic>
      <p:sp>
        <p:nvSpPr>
          <p:cNvPr id="2747" name="Title 1"/>
          <p:cNvSpPr txBox="1"/>
          <p:nvPr>
            <p:ph type="title"/>
          </p:nvPr>
        </p:nvSpPr>
        <p:spPr>
          <a:xfrm>
            <a:off x="3048000" y="94719"/>
            <a:ext cx="18288000" cy="1828801"/>
          </a:xfrm>
          <a:prstGeom prst="rect">
            <a:avLst/>
          </a:prstGeom>
        </p:spPr>
        <p:txBody>
          <a:bodyPr/>
          <a:lstStyle>
            <a:lvl1pPr>
              <a:defRPr>
                <a:latin typeface="+mn-lt"/>
                <a:ea typeface="+mn-ea"/>
                <a:cs typeface="+mn-cs"/>
                <a:sym typeface="Helvetica Neue"/>
              </a:defRPr>
            </a:lvl1pPr>
          </a:lstStyle>
          <a:p>
            <a:pPr/>
            <a:r>
              <a:t>Get to know your units</a:t>
            </a:r>
          </a:p>
        </p:txBody>
      </p:sp>
      <p:sp>
        <p:nvSpPr>
          <p:cNvPr id="2748" name="Straight Arrow Connector 5"/>
          <p:cNvSpPr/>
          <p:nvPr/>
        </p:nvSpPr>
        <p:spPr>
          <a:xfrm flipV="1">
            <a:off x="16434756" y="3286665"/>
            <a:ext cx="1" cy="7540283"/>
          </a:xfrm>
          <a:prstGeom prst="line">
            <a:avLst/>
          </a:prstGeom>
          <a:ln w="38100">
            <a:solidFill>
              <a:srgbClr val="FF0000"/>
            </a:solidFill>
            <a:tailEnd type="triangle"/>
          </a:ln>
        </p:spPr>
        <p:txBody>
          <a:bodyPr tIns="91439" bIns="91439"/>
          <a:lstStyle/>
          <a:p>
            <a:pPr algn="l" defTabSz="914400">
              <a:defRPr b="0" sz="3600">
                <a:latin typeface="Arial"/>
                <a:ea typeface="Arial"/>
                <a:cs typeface="Arial"/>
                <a:sym typeface="Arial"/>
              </a:defRPr>
            </a:pPr>
          </a:p>
        </p:txBody>
      </p:sp>
      <p:sp>
        <p:nvSpPr>
          <p:cNvPr id="2749" name="Straight Arrow Connector 6"/>
          <p:cNvSpPr/>
          <p:nvPr/>
        </p:nvSpPr>
        <p:spPr>
          <a:xfrm flipV="1">
            <a:off x="12720886" y="7197482"/>
            <a:ext cx="7343335" cy="28137"/>
          </a:xfrm>
          <a:prstGeom prst="line">
            <a:avLst/>
          </a:prstGeom>
          <a:ln w="38100">
            <a:solidFill>
              <a:srgbClr val="FF0000"/>
            </a:solidFill>
            <a:tailEnd type="triangle"/>
          </a:ln>
        </p:spPr>
        <p:txBody>
          <a:bodyPr tIns="91439" bIns="91439"/>
          <a:lstStyle/>
          <a:p>
            <a:pPr algn="l" defTabSz="914400">
              <a:defRPr b="0" sz="3600">
                <a:latin typeface="Arial"/>
                <a:ea typeface="Arial"/>
                <a:cs typeface="Arial"/>
                <a:sym typeface="Arial"/>
              </a:defRPr>
            </a:pPr>
          </a:p>
        </p:txBody>
      </p:sp>
      <p:sp>
        <p:nvSpPr>
          <p:cNvPr id="2750" name="TextBox 10"/>
          <p:cNvSpPr txBox="1"/>
          <p:nvPr/>
        </p:nvSpPr>
        <p:spPr>
          <a:xfrm>
            <a:off x="19909863" y="7279151"/>
            <a:ext cx="984737" cy="802945"/>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914400">
              <a:defRPr b="0" sz="4200"/>
            </a:lvl1pPr>
          </a:lstStyle>
          <a:p>
            <a:pPr/>
            <a:r>
              <a:t>fx</a:t>
            </a:r>
          </a:p>
        </p:txBody>
      </p:sp>
      <p:sp>
        <p:nvSpPr>
          <p:cNvPr id="2751" name="TextBox 11"/>
          <p:cNvSpPr txBox="1"/>
          <p:nvPr/>
        </p:nvSpPr>
        <p:spPr>
          <a:xfrm>
            <a:off x="16516227" y="2889052"/>
            <a:ext cx="984737" cy="802946"/>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914400">
              <a:defRPr b="0" sz="4200"/>
            </a:lvl1pPr>
          </a:lstStyle>
          <a:p>
            <a:pPr/>
            <a:r>
              <a:t>fy</a:t>
            </a:r>
          </a:p>
        </p:txBody>
      </p:sp>
      <p:pic>
        <p:nvPicPr>
          <p:cNvPr id="2752" name="Picture 2" descr="Picture 2"/>
          <p:cNvPicPr>
            <a:picLocks noChangeAspect="1"/>
          </p:cNvPicPr>
          <p:nvPr/>
        </p:nvPicPr>
        <p:blipFill>
          <a:blip r:embed="rId3">
            <a:extLst/>
          </a:blip>
          <a:stretch>
            <a:fillRect/>
          </a:stretch>
        </p:blipFill>
        <p:spPr>
          <a:xfrm>
            <a:off x="5333523" y="3824563"/>
            <a:ext cx="6746759" cy="6746759"/>
          </a:xfrm>
          <a:prstGeom prst="rect">
            <a:avLst/>
          </a:prstGeom>
          <a:ln w="12700">
            <a:miter lim="400000"/>
          </a:ln>
        </p:spPr>
      </p:pic>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54" name="Picture 3" descr="Picture 3"/>
          <p:cNvPicPr>
            <a:picLocks noChangeAspect="1"/>
          </p:cNvPicPr>
          <p:nvPr/>
        </p:nvPicPr>
        <p:blipFill>
          <a:blip r:embed="rId2">
            <a:extLst/>
          </a:blip>
          <a:stretch>
            <a:fillRect/>
          </a:stretch>
        </p:blipFill>
        <p:spPr>
          <a:xfrm>
            <a:off x="12869828" y="3618740"/>
            <a:ext cx="7045377" cy="7158405"/>
          </a:xfrm>
          <a:prstGeom prst="rect">
            <a:avLst/>
          </a:prstGeom>
          <a:ln w="12700">
            <a:miter lim="400000"/>
          </a:ln>
        </p:spPr>
      </p:pic>
      <p:sp>
        <p:nvSpPr>
          <p:cNvPr id="2755" name="Title 1"/>
          <p:cNvSpPr txBox="1"/>
          <p:nvPr>
            <p:ph type="title"/>
          </p:nvPr>
        </p:nvSpPr>
        <p:spPr>
          <a:xfrm>
            <a:off x="3048000" y="94719"/>
            <a:ext cx="18288000" cy="1828801"/>
          </a:xfrm>
          <a:prstGeom prst="rect">
            <a:avLst/>
          </a:prstGeom>
        </p:spPr>
        <p:txBody>
          <a:bodyPr/>
          <a:lstStyle>
            <a:lvl1pPr>
              <a:defRPr>
                <a:latin typeface="+mn-lt"/>
                <a:ea typeface="+mn-ea"/>
                <a:cs typeface="+mn-cs"/>
                <a:sym typeface="Helvetica Neue"/>
              </a:defRPr>
            </a:lvl1pPr>
          </a:lstStyle>
          <a:p>
            <a:pPr/>
            <a:r>
              <a:t>Get to know your units</a:t>
            </a:r>
          </a:p>
        </p:txBody>
      </p:sp>
      <p:sp>
        <p:nvSpPr>
          <p:cNvPr id="2756" name="Straight Arrow Connector 5"/>
          <p:cNvSpPr/>
          <p:nvPr/>
        </p:nvSpPr>
        <p:spPr>
          <a:xfrm flipV="1">
            <a:off x="16434756" y="3286665"/>
            <a:ext cx="1" cy="7540283"/>
          </a:xfrm>
          <a:prstGeom prst="line">
            <a:avLst/>
          </a:prstGeom>
          <a:ln w="38100">
            <a:solidFill>
              <a:srgbClr val="FF0000"/>
            </a:solidFill>
            <a:tailEnd type="triangle"/>
          </a:ln>
        </p:spPr>
        <p:txBody>
          <a:bodyPr tIns="91439" bIns="91439"/>
          <a:lstStyle/>
          <a:p>
            <a:pPr algn="l" defTabSz="914400">
              <a:defRPr b="0" sz="3600">
                <a:latin typeface="Arial"/>
                <a:ea typeface="Arial"/>
                <a:cs typeface="Arial"/>
                <a:sym typeface="Arial"/>
              </a:defRPr>
            </a:pPr>
          </a:p>
        </p:txBody>
      </p:sp>
      <p:sp>
        <p:nvSpPr>
          <p:cNvPr id="2757" name="Straight Arrow Connector 6"/>
          <p:cNvSpPr/>
          <p:nvPr/>
        </p:nvSpPr>
        <p:spPr>
          <a:xfrm flipV="1">
            <a:off x="12720886" y="7197482"/>
            <a:ext cx="7343335" cy="28137"/>
          </a:xfrm>
          <a:prstGeom prst="line">
            <a:avLst/>
          </a:prstGeom>
          <a:ln w="38100">
            <a:solidFill>
              <a:srgbClr val="FF0000"/>
            </a:solidFill>
            <a:tailEnd type="triangle"/>
          </a:ln>
        </p:spPr>
        <p:txBody>
          <a:bodyPr tIns="91439" bIns="91439"/>
          <a:lstStyle/>
          <a:p>
            <a:pPr algn="l" defTabSz="914400">
              <a:defRPr b="0" sz="3600">
                <a:latin typeface="Arial"/>
                <a:ea typeface="Arial"/>
                <a:cs typeface="Arial"/>
                <a:sym typeface="Arial"/>
              </a:defRPr>
            </a:pPr>
          </a:p>
        </p:txBody>
      </p:sp>
      <p:sp>
        <p:nvSpPr>
          <p:cNvPr id="2758" name="TextBox 10"/>
          <p:cNvSpPr txBox="1"/>
          <p:nvPr/>
        </p:nvSpPr>
        <p:spPr>
          <a:xfrm>
            <a:off x="19909863" y="7279151"/>
            <a:ext cx="984737" cy="802945"/>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914400">
              <a:defRPr b="0" sz="4200"/>
            </a:lvl1pPr>
          </a:lstStyle>
          <a:p>
            <a:pPr/>
            <a:r>
              <a:t>fx</a:t>
            </a:r>
          </a:p>
        </p:txBody>
      </p:sp>
      <p:sp>
        <p:nvSpPr>
          <p:cNvPr id="2759" name="TextBox 11"/>
          <p:cNvSpPr txBox="1"/>
          <p:nvPr/>
        </p:nvSpPr>
        <p:spPr>
          <a:xfrm>
            <a:off x="16516227" y="2889052"/>
            <a:ext cx="984737" cy="802946"/>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914400">
              <a:defRPr b="0" sz="4200"/>
            </a:lvl1pPr>
          </a:lstStyle>
          <a:p>
            <a:pPr/>
            <a:r>
              <a:t>fy</a:t>
            </a:r>
          </a:p>
        </p:txBody>
      </p:sp>
      <p:pic>
        <p:nvPicPr>
          <p:cNvPr id="2760" name="Picture 2" descr="Picture 2"/>
          <p:cNvPicPr>
            <a:picLocks noChangeAspect="1"/>
          </p:cNvPicPr>
          <p:nvPr/>
        </p:nvPicPr>
        <p:blipFill>
          <a:blip r:embed="rId3">
            <a:extLst/>
          </a:blip>
          <a:stretch>
            <a:fillRect/>
          </a:stretch>
        </p:blipFill>
        <p:spPr>
          <a:xfrm>
            <a:off x="4577631" y="3694092"/>
            <a:ext cx="7045377" cy="7007701"/>
          </a:xfrm>
          <a:prstGeom prst="rect">
            <a:avLst/>
          </a:prstGeom>
          <a:ln w="12700">
            <a:miter lim="400000"/>
          </a:ln>
        </p:spPr>
      </p:pic>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62" name="Picture 3" descr="Picture 3"/>
          <p:cNvPicPr>
            <a:picLocks noChangeAspect="1"/>
          </p:cNvPicPr>
          <p:nvPr/>
        </p:nvPicPr>
        <p:blipFill>
          <a:blip r:embed="rId2">
            <a:extLst/>
          </a:blip>
          <a:stretch>
            <a:fillRect/>
          </a:stretch>
        </p:blipFill>
        <p:spPr>
          <a:xfrm>
            <a:off x="12807209" y="3612635"/>
            <a:ext cx="7170615" cy="7170615"/>
          </a:xfrm>
          <a:prstGeom prst="rect">
            <a:avLst/>
          </a:prstGeom>
          <a:ln w="12700">
            <a:miter lim="400000"/>
          </a:ln>
        </p:spPr>
      </p:pic>
      <p:sp>
        <p:nvSpPr>
          <p:cNvPr id="2763" name="Title 1"/>
          <p:cNvSpPr txBox="1"/>
          <p:nvPr>
            <p:ph type="title"/>
          </p:nvPr>
        </p:nvSpPr>
        <p:spPr>
          <a:xfrm>
            <a:off x="3048000" y="94719"/>
            <a:ext cx="18288000" cy="1828801"/>
          </a:xfrm>
          <a:prstGeom prst="rect">
            <a:avLst/>
          </a:prstGeom>
        </p:spPr>
        <p:txBody>
          <a:bodyPr/>
          <a:lstStyle>
            <a:lvl1pPr>
              <a:defRPr>
                <a:latin typeface="+mn-lt"/>
                <a:ea typeface="+mn-ea"/>
                <a:cs typeface="+mn-cs"/>
                <a:sym typeface="Helvetica Neue"/>
              </a:defRPr>
            </a:lvl1pPr>
          </a:lstStyle>
          <a:p>
            <a:pPr/>
            <a:r>
              <a:t>Get to know your units</a:t>
            </a:r>
          </a:p>
        </p:txBody>
      </p:sp>
      <p:sp>
        <p:nvSpPr>
          <p:cNvPr id="2764" name="Straight Arrow Connector 5"/>
          <p:cNvSpPr/>
          <p:nvPr/>
        </p:nvSpPr>
        <p:spPr>
          <a:xfrm flipV="1">
            <a:off x="16434756" y="3286665"/>
            <a:ext cx="1" cy="7540283"/>
          </a:xfrm>
          <a:prstGeom prst="line">
            <a:avLst/>
          </a:prstGeom>
          <a:ln w="38100">
            <a:solidFill>
              <a:srgbClr val="FF0000"/>
            </a:solidFill>
            <a:tailEnd type="triangle"/>
          </a:ln>
        </p:spPr>
        <p:txBody>
          <a:bodyPr tIns="91439" bIns="91439"/>
          <a:lstStyle/>
          <a:p>
            <a:pPr algn="l" defTabSz="914400">
              <a:defRPr b="0" sz="3600">
                <a:latin typeface="Arial"/>
                <a:ea typeface="Arial"/>
                <a:cs typeface="Arial"/>
                <a:sym typeface="Arial"/>
              </a:defRPr>
            </a:pPr>
          </a:p>
        </p:txBody>
      </p:sp>
      <p:sp>
        <p:nvSpPr>
          <p:cNvPr id="2765" name="Straight Arrow Connector 6"/>
          <p:cNvSpPr/>
          <p:nvPr/>
        </p:nvSpPr>
        <p:spPr>
          <a:xfrm flipV="1">
            <a:off x="12720886" y="7197482"/>
            <a:ext cx="7343335" cy="28137"/>
          </a:xfrm>
          <a:prstGeom prst="line">
            <a:avLst/>
          </a:prstGeom>
          <a:ln w="38100">
            <a:solidFill>
              <a:srgbClr val="FF0000"/>
            </a:solidFill>
            <a:tailEnd type="triangle"/>
          </a:ln>
        </p:spPr>
        <p:txBody>
          <a:bodyPr tIns="91439" bIns="91439"/>
          <a:lstStyle/>
          <a:p>
            <a:pPr algn="l" defTabSz="914400">
              <a:defRPr b="0" sz="3600">
                <a:latin typeface="Arial"/>
                <a:ea typeface="Arial"/>
                <a:cs typeface="Arial"/>
                <a:sym typeface="Arial"/>
              </a:defRPr>
            </a:pPr>
          </a:p>
        </p:txBody>
      </p:sp>
      <p:sp>
        <p:nvSpPr>
          <p:cNvPr id="2766" name="TextBox 10"/>
          <p:cNvSpPr txBox="1"/>
          <p:nvPr/>
        </p:nvSpPr>
        <p:spPr>
          <a:xfrm>
            <a:off x="19909863" y="7279151"/>
            <a:ext cx="984737" cy="802945"/>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914400">
              <a:defRPr b="0" sz="4200"/>
            </a:lvl1pPr>
          </a:lstStyle>
          <a:p>
            <a:pPr/>
            <a:r>
              <a:t>fx</a:t>
            </a:r>
          </a:p>
        </p:txBody>
      </p:sp>
      <p:sp>
        <p:nvSpPr>
          <p:cNvPr id="2767" name="TextBox 11"/>
          <p:cNvSpPr txBox="1"/>
          <p:nvPr/>
        </p:nvSpPr>
        <p:spPr>
          <a:xfrm>
            <a:off x="16516227" y="2889052"/>
            <a:ext cx="984737" cy="802946"/>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914400">
              <a:defRPr b="0" sz="4200"/>
            </a:lvl1pPr>
          </a:lstStyle>
          <a:p>
            <a:pPr/>
            <a:r>
              <a:t>fy</a:t>
            </a:r>
          </a:p>
        </p:txBody>
      </p:sp>
      <p:pic>
        <p:nvPicPr>
          <p:cNvPr id="2768" name="Picture 2" descr="Picture 2"/>
          <p:cNvPicPr>
            <a:picLocks noChangeAspect="1"/>
          </p:cNvPicPr>
          <p:nvPr/>
        </p:nvPicPr>
        <p:blipFill>
          <a:blip r:embed="rId3">
            <a:extLst/>
          </a:blip>
          <a:stretch>
            <a:fillRect/>
          </a:stretch>
        </p:blipFill>
        <p:spPr>
          <a:xfrm>
            <a:off x="4740027" y="3631707"/>
            <a:ext cx="7170615" cy="7132472"/>
          </a:xfrm>
          <a:prstGeom prst="rect">
            <a:avLst/>
          </a:prstGeom>
          <a:ln w="12700">
            <a:miter lim="400000"/>
          </a:ln>
        </p:spPr>
      </p:pic>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70" name="Title 1"/>
          <p:cNvSpPr txBox="1"/>
          <p:nvPr>
            <p:ph type="title"/>
          </p:nvPr>
        </p:nvSpPr>
        <p:spPr>
          <a:prstGeom prst="rect">
            <a:avLst/>
          </a:prstGeom>
        </p:spPr>
        <p:txBody>
          <a:bodyPr/>
          <a:lstStyle>
            <a:lvl1pPr>
              <a:defRPr>
                <a:latin typeface="+mn-lt"/>
                <a:ea typeface="+mn-ea"/>
                <a:cs typeface="+mn-cs"/>
                <a:sym typeface="Helvetica Neue"/>
              </a:defRPr>
            </a:lvl1pPr>
          </a:lstStyle>
          <a:p>
            <a:pPr/>
            <a:r>
              <a:t>Get to know your units</a:t>
            </a:r>
          </a:p>
        </p:txBody>
      </p:sp>
      <p:pic>
        <p:nvPicPr>
          <p:cNvPr id="2771" name="Picture 2" descr="Picture 2"/>
          <p:cNvPicPr>
            <a:picLocks noChangeAspect="1"/>
          </p:cNvPicPr>
          <p:nvPr/>
        </p:nvPicPr>
        <p:blipFill>
          <a:blip r:embed="rId2">
            <a:extLst/>
          </a:blip>
          <a:stretch>
            <a:fillRect/>
          </a:stretch>
        </p:blipFill>
        <p:spPr>
          <a:xfrm>
            <a:off x="1409270" y="1906964"/>
            <a:ext cx="10396547" cy="10396547"/>
          </a:xfrm>
          <a:prstGeom prst="rect">
            <a:avLst/>
          </a:prstGeom>
          <a:ln w="12700">
            <a:miter lim="400000"/>
          </a:ln>
        </p:spPr>
      </p:pic>
      <p:pic>
        <p:nvPicPr>
          <p:cNvPr id="2772" name="Picture 3" descr="Picture 3"/>
          <p:cNvPicPr>
            <a:picLocks noChangeAspect="1"/>
          </p:cNvPicPr>
          <p:nvPr/>
        </p:nvPicPr>
        <p:blipFill>
          <a:blip r:embed="rId3">
            <a:extLst/>
          </a:blip>
          <a:stretch>
            <a:fillRect/>
          </a:stretch>
        </p:blipFill>
        <p:spPr>
          <a:xfrm>
            <a:off x="12560826" y="1941678"/>
            <a:ext cx="10413904" cy="10413904"/>
          </a:xfrm>
          <a:prstGeom prst="rect">
            <a:avLst/>
          </a:prstGeom>
          <a:ln w="12700">
            <a:miter lim="400000"/>
          </a:ln>
        </p:spPr>
      </p:pic>
      <p:sp>
        <p:nvSpPr>
          <p:cNvPr id="2773" name="TextBox 4"/>
          <p:cNvSpPr txBox="1"/>
          <p:nvPr/>
        </p:nvSpPr>
        <p:spPr>
          <a:xfrm>
            <a:off x="4228935" y="12507887"/>
            <a:ext cx="4927296" cy="889712"/>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4800"/>
            </a:lvl1pPr>
          </a:lstStyle>
          <a:p>
            <a:pPr/>
            <a:r>
              <a:t>96 Units in conv1</a:t>
            </a:r>
          </a:p>
        </p:txBody>
      </p:sp>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75" name="Screen Shot 2015-06-16 at 11.55.35 PM.png" descr="Screen Shot 2015-06-16 at 11.55.35 PM.png"/>
          <p:cNvPicPr>
            <a:picLocks noChangeAspect="1"/>
          </p:cNvPicPr>
          <p:nvPr/>
        </p:nvPicPr>
        <p:blipFill>
          <a:blip r:embed="rId2">
            <a:extLst/>
          </a:blip>
          <a:stretch>
            <a:fillRect/>
          </a:stretch>
        </p:blipFill>
        <p:spPr>
          <a:xfrm>
            <a:off x="3851671" y="482203"/>
            <a:ext cx="16680658" cy="12751594"/>
          </a:xfrm>
          <a:prstGeom prst="rect">
            <a:avLst/>
          </a:prstGeom>
          <a:ln w="12700">
            <a:miter lim="400000"/>
          </a:ln>
        </p:spPr>
      </p:pic>
      <p:sp>
        <p:nvSpPr>
          <p:cNvPr id="2776" name="[Slide from Andrea Vedaldi]"/>
          <p:cNvSpPr txBox="1"/>
          <p:nvPr/>
        </p:nvSpPr>
        <p:spPr>
          <a:xfrm>
            <a:off x="18002273" y="12772266"/>
            <a:ext cx="5671220"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3600">
                <a:latin typeface="Helvetica"/>
                <a:ea typeface="Helvetica"/>
                <a:cs typeface="Helvetica"/>
                <a:sym typeface="Helvetica"/>
              </a:defRPr>
            </a:lvl1pPr>
          </a:lstStyle>
          <a:p>
            <a:pPr/>
            <a:r>
              <a:t>[Slide from Andrea Vedaldi]</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46" name="Group"/>
          <p:cNvGrpSpPr/>
          <p:nvPr/>
        </p:nvGrpSpPr>
        <p:grpSpPr>
          <a:xfrm>
            <a:off x="630963" y="833654"/>
            <a:ext cx="10141631" cy="6374857"/>
            <a:chOff x="0" y="0"/>
            <a:chExt cx="10141629" cy="6374855"/>
          </a:xfrm>
        </p:grpSpPr>
        <p:pic>
          <p:nvPicPr>
            <p:cNvPr id="434" name="Picture 3" descr="Picture 3"/>
            <p:cNvPicPr>
              <a:picLocks noChangeAspect="1"/>
            </p:cNvPicPr>
            <p:nvPr/>
          </p:nvPicPr>
          <p:blipFill>
            <a:blip r:embed="rId2">
              <a:extLst/>
            </a:blip>
            <a:srcRect l="4946" t="4814" r="4946" b="11324"/>
            <a:stretch>
              <a:fillRect/>
            </a:stretch>
          </p:blipFill>
          <p:spPr>
            <a:xfrm>
              <a:off x="12047" y="0"/>
              <a:ext cx="10117662" cy="6374856"/>
            </a:xfrm>
            <a:prstGeom prst="rect">
              <a:avLst/>
            </a:prstGeom>
            <a:ln w="50800" cap="flat">
              <a:solidFill>
                <a:srgbClr val="000000"/>
              </a:solidFill>
              <a:prstDash val="solid"/>
              <a:miter lim="400000"/>
            </a:ln>
            <a:effectLst/>
          </p:spPr>
        </p:pic>
        <p:sp>
          <p:nvSpPr>
            <p:cNvPr id="435" name="Line"/>
            <p:cNvSpPr/>
            <p:nvPr/>
          </p:nvSpPr>
          <p:spPr>
            <a:xfrm flipV="1">
              <a:off x="1263237"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436" name="Line"/>
            <p:cNvSpPr/>
            <p:nvPr/>
          </p:nvSpPr>
          <p:spPr>
            <a:xfrm flipV="1">
              <a:off x="2522929"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437" name="Line"/>
            <p:cNvSpPr/>
            <p:nvPr/>
          </p:nvSpPr>
          <p:spPr>
            <a:xfrm flipV="1">
              <a:off x="3782622"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438" name="Line"/>
            <p:cNvSpPr/>
            <p:nvPr/>
          </p:nvSpPr>
          <p:spPr>
            <a:xfrm flipV="1">
              <a:off x="5042315"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439" name="Line"/>
            <p:cNvSpPr/>
            <p:nvPr/>
          </p:nvSpPr>
          <p:spPr>
            <a:xfrm flipV="1">
              <a:off x="6302008"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440" name="Line"/>
            <p:cNvSpPr/>
            <p:nvPr/>
          </p:nvSpPr>
          <p:spPr>
            <a:xfrm flipV="1">
              <a:off x="7561700"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441" name="Line"/>
            <p:cNvSpPr/>
            <p:nvPr/>
          </p:nvSpPr>
          <p:spPr>
            <a:xfrm flipV="1">
              <a:off x="8821393"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442" name="Line"/>
            <p:cNvSpPr/>
            <p:nvPr/>
          </p:nvSpPr>
          <p:spPr>
            <a:xfrm flipH="1" flipV="1">
              <a:off x="0" y="2572302"/>
              <a:ext cx="10141628"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443" name="Line"/>
            <p:cNvSpPr/>
            <p:nvPr/>
          </p:nvSpPr>
          <p:spPr>
            <a:xfrm flipH="1" flipV="1">
              <a:off x="0" y="1303167"/>
              <a:ext cx="1014163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444" name="Line"/>
            <p:cNvSpPr/>
            <p:nvPr/>
          </p:nvSpPr>
          <p:spPr>
            <a:xfrm flipH="1" flipV="1">
              <a:off x="0" y="3841437"/>
              <a:ext cx="1014163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445" name="Line"/>
            <p:cNvSpPr/>
            <p:nvPr/>
          </p:nvSpPr>
          <p:spPr>
            <a:xfrm flipH="1" flipV="1">
              <a:off x="0" y="5110571"/>
              <a:ext cx="1014163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grpSp>
      <p:sp>
        <p:nvSpPr>
          <p:cNvPr id="447" name="Rectangle"/>
          <p:cNvSpPr/>
          <p:nvPr/>
        </p:nvSpPr>
        <p:spPr>
          <a:xfrm>
            <a:off x="16535648" y="9728813"/>
            <a:ext cx="2407921" cy="2145436"/>
          </a:xfrm>
          <a:prstGeom prst="rect">
            <a:avLst/>
          </a:prstGeom>
          <a:solidFill>
            <a:srgbClr val="53585F"/>
          </a:solidFill>
          <a:ln w="889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448" name="Line"/>
          <p:cNvSpPr/>
          <p:nvPr/>
        </p:nvSpPr>
        <p:spPr>
          <a:xfrm>
            <a:off x="15134564" y="10801530"/>
            <a:ext cx="883279" cy="1"/>
          </a:xfrm>
          <a:prstGeom prst="line">
            <a:avLst/>
          </a:prstGeom>
          <a:ln w="76200">
            <a:solidFill>
              <a:srgbClr val="000000"/>
            </a:solidFill>
            <a:tailEnd type="triangle"/>
          </a:ln>
        </p:spPr>
        <p:txBody>
          <a:bodyPr lIns="76200" tIns="76200" rIns="76200" bIns="76200"/>
          <a:lstStyle/>
          <a:p>
            <a:pPr algn="l" defTabSz="2172273">
              <a:defRPr b="0" sz="4200">
                <a:solidFill>
                  <a:srgbClr val="004731"/>
                </a:solidFill>
                <a:latin typeface="Arial"/>
                <a:ea typeface="Arial"/>
                <a:cs typeface="Arial"/>
                <a:sym typeface="Arial"/>
              </a:defRPr>
            </a:pPr>
          </a:p>
        </p:txBody>
      </p:sp>
      <p:sp>
        <p:nvSpPr>
          <p:cNvPr id="449" name="Line"/>
          <p:cNvSpPr/>
          <p:nvPr/>
        </p:nvSpPr>
        <p:spPr>
          <a:xfrm>
            <a:off x="19461371" y="10801530"/>
            <a:ext cx="883279" cy="1"/>
          </a:xfrm>
          <a:prstGeom prst="line">
            <a:avLst/>
          </a:prstGeom>
          <a:ln w="76200">
            <a:solidFill>
              <a:srgbClr val="000000"/>
            </a:solidFill>
            <a:tailEnd type="triangle"/>
          </a:ln>
        </p:spPr>
        <p:txBody>
          <a:bodyPr lIns="76200" tIns="76200" rIns="76200" bIns="76200"/>
          <a:lstStyle/>
          <a:p>
            <a:pPr algn="l" defTabSz="2172273">
              <a:defRPr b="0" sz="4200">
                <a:solidFill>
                  <a:srgbClr val="004731"/>
                </a:solidFill>
                <a:latin typeface="Arial"/>
                <a:ea typeface="Arial"/>
                <a:cs typeface="Arial"/>
                <a:sym typeface="Arial"/>
              </a:defRPr>
            </a:pPr>
          </a:p>
        </p:txBody>
      </p:sp>
      <p:sp>
        <p:nvSpPr>
          <p:cNvPr id="450" name="“Bird”"/>
          <p:cNvSpPr txBox="1"/>
          <p:nvPr/>
        </p:nvSpPr>
        <p:spPr>
          <a:xfrm>
            <a:off x="20757198" y="10420530"/>
            <a:ext cx="1414120" cy="762001"/>
          </a:xfrm>
          <a:prstGeom prst="rect">
            <a:avLst/>
          </a:prstGeom>
          <a:ln w="63500">
            <a:solidFill>
              <a:srgbClr val="000000"/>
            </a:solidFill>
          </a:ln>
          <a:extLst>
            <a:ext uri="{C572A759-6A51-4108-AA02-DFA0A04FC94B}">
              <ma14:wrappingTextBoxFlag xmlns:ma14="http://schemas.microsoft.com/office/mac/drawingml/2011/main" val="1"/>
            </a:ext>
          </a:extLst>
        </p:spPr>
        <p:txBody>
          <a:bodyPr wrap="none" lIns="76200" tIns="76200" rIns="76200" bIns="76200">
            <a:spAutoFit/>
          </a:bodyPr>
          <a:lstStyle>
            <a:lvl1pPr algn="l" defTabSz="2172273">
              <a:defRPr b="0" sz="3600">
                <a:latin typeface="Helvetica Light"/>
                <a:ea typeface="Helvetica Light"/>
                <a:cs typeface="Helvetica Light"/>
                <a:sym typeface="Helvetica Light"/>
              </a:defRPr>
            </a:lvl1pPr>
          </a:lstStyle>
          <a:p>
            <a:pPr/>
            <a:r>
              <a:t>“Bird”</a:t>
            </a:r>
          </a:p>
        </p:txBody>
      </p:sp>
      <p:sp>
        <p:nvSpPr>
          <p:cNvPr id="451" name="Rectangle"/>
          <p:cNvSpPr/>
          <p:nvPr/>
        </p:nvSpPr>
        <p:spPr>
          <a:xfrm>
            <a:off x="9467329" y="777317"/>
            <a:ext cx="1362076" cy="1339188"/>
          </a:xfrm>
          <a:prstGeom prst="rect">
            <a:avLst/>
          </a:prstGeom>
          <a:solidFill>
            <a:srgbClr val="FFFFFF"/>
          </a:solidFill>
          <a:ln w="12700">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452" name="Line"/>
          <p:cNvSpPr/>
          <p:nvPr/>
        </p:nvSpPr>
        <p:spPr>
          <a:xfrm flipH="1" flipV="1">
            <a:off x="9463391" y="811911"/>
            <a:ext cx="2488" cy="1309610"/>
          </a:xfrm>
          <a:prstGeom prst="line">
            <a:avLst/>
          </a:prstGeom>
          <a:ln w="508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453" name="Line"/>
          <p:cNvSpPr/>
          <p:nvPr/>
        </p:nvSpPr>
        <p:spPr>
          <a:xfrm>
            <a:off x="9468161" y="2120473"/>
            <a:ext cx="1314586" cy="1"/>
          </a:xfrm>
          <a:prstGeom prst="line">
            <a:avLst/>
          </a:prstGeom>
          <a:ln w="508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pic>
        <p:nvPicPr>
          <p:cNvPr id="454" name="Picture 3" descr="Picture 3"/>
          <p:cNvPicPr>
            <a:picLocks noChangeAspect="1"/>
          </p:cNvPicPr>
          <p:nvPr/>
        </p:nvPicPr>
        <p:blipFill>
          <a:blip r:embed="rId2">
            <a:extLst/>
          </a:blip>
          <a:srcRect l="83324" t="4814" r="4946" b="77684"/>
          <a:stretch>
            <a:fillRect/>
          </a:stretch>
        </p:blipFill>
        <p:spPr>
          <a:xfrm>
            <a:off x="13331680" y="10136368"/>
            <a:ext cx="1316944" cy="1330376"/>
          </a:xfrm>
          <a:prstGeom prst="rect">
            <a:avLst/>
          </a:prstGeom>
          <a:ln w="25400">
            <a:solidFill>
              <a:srgbClr val="000000"/>
            </a:solidFill>
            <a:miter lim="400000"/>
          </a:ln>
        </p:spPr>
      </p:pic>
      <p:sp>
        <p:nvSpPr>
          <p:cNvPr id="455" name="Classifier"/>
          <p:cNvSpPr txBox="1"/>
          <p:nvPr/>
        </p:nvSpPr>
        <p:spPr>
          <a:xfrm>
            <a:off x="14661057" y="10407830"/>
            <a:ext cx="6157101" cy="698501"/>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spAutoFit/>
          </a:bodyPr>
          <a:lstStyle>
            <a:lvl1pPr defTabSz="2172273">
              <a:defRPr sz="3600">
                <a:solidFill>
                  <a:srgbClr val="FFFFFF"/>
                </a:solidFill>
                <a:latin typeface="Helvetica"/>
                <a:ea typeface="Helvetica"/>
                <a:cs typeface="Helvetica"/>
                <a:sym typeface="Helvetica"/>
              </a:defRPr>
            </a:lvl1pPr>
          </a:lstStyle>
          <a:p>
            <a:pPr/>
            <a:r>
              <a:t>Classifier</a:t>
            </a:r>
          </a:p>
        </p:txBody>
      </p:sp>
      <p:grpSp>
        <p:nvGrpSpPr>
          <p:cNvPr id="468" name="Group"/>
          <p:cNvGrpSpPr/>
          <p:nvPr/>
        </p:nvGrpSpPr>
        <p:grpSpPr>
          <a:xfrm>
            <a:off x="13611189" y="844415"/>
            <a:ext cx="10141631" cy="6353335"/>
            <a:chOff x="0" y="0"/>
            <a:chExt cx="10141629" cy="6353333"/>
          </a:xfrm>
        </p:grpSpPr>
        <p:sp>
          <p:nvSpPr>
            <p:cNvPr id="456" name="Rectangle"/>
            <p:cNvSpPr/>
            <p:nvPr/>
          </p:nvSpPr>
          <p:spPr>
            <a:xfrm>
              <a:off x="17886" y="0"/>
              <a:ext cx="10105858" cy="6353334"/>
            </a:xfrm>
            <a:prstGeom prst="rect">
              <a:avLst/>
            </a:prstGeom>
            <a:solidFill>
              <a:srgbClr val="FFFFFF"/>
            </a:solidFill>
            <a:ln w="50800" cap="flat">
              <a:solidFill>
                <a:srgbClr val="000000"/>
              </a:solidFill>
              <a:prstDash val="solid"/>
              <a:round/>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457" name="Line"/>
            <p:cNvSpPr/>
            <p:nvPr/>
          </p:nvSpPr>
          <p:spPr>
            <a:xfrm flipV="1">
              <a:off x="1263237" y="160"/>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458" name="Line"/>
            <p:cNvSpPr/>
            <p:nvPr/>
          </p:nvSpPr>
          <p:spPr>
            <a:xfrm flipV="1">
              <a:off x="2522929" y="160"/>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459" name="Line"/>
            <p:cNvSpPr/>
            <p:nvPr/>
          </p:nvSpPr>
          <p:spPr>
            <a:xfrm flipV="1">
              <a:off x="3782622" y="160"/>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460" name="Line"/>
            <p:cNvSpPr/>
            <p:nvPr/>
          </p:nvSpPr>
          <p:spPr>
            <a:xfrm flipV="1">
              <a:off x="5042315" y="160"/>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461" name="Line"/>
            <p:cNvSpPr/>
            <p:nvPr/>
          </p:nvSpPr>
          <p:spPr>
            <a:xfrm flipV="1">
              <a:off x="6302008" y="160"/>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462" name="Line"/>
            <p:cNvSpPr/>
            <p:nvPr/>
          </p:nvSpPr>
          <p:spPr>
            <a:xfrm flipV="1">
              <a:off x="7561700" y="160"/>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463" name="Line"/>
            <p:cNvSpPr/>
            <p:nvPr/>
          </p:nvSpPr>
          <p:spPr>
            <a:xfrm flipV="1">
              <a:off x="8821393" y="160"/>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464" name="Line"/>
            <p:cNvSpPr/>
            <p:nvPr/>
          </p:nvSpPr>
          <p:spPr>
            <a:xfrm flipH="1" flipV="1">
              <a:off x="0" y="2561541"/>
              <a:ext cx="10141628"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465" name="Line"/>
            <p:cNvSpPr/>
            <p:nvPr/>
          </p:nvSpPr>
          <p:spPr>
            <a:xfrm flipH="1" flipV="1">
              <a:off x="0" y="1292406"/>
              <a:ext cx="1014163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466" name="Line"/>
            <p:cNvSpPr/>
            <p:nvPr/>
          </p:nvSpPr>
          <p:spPr>
            <a:xfrm flipH="1" flipV="1">
              <a:off x="0" y="3830676"/>
              <a:ext cx="1014163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467" name="Line"/>
            <p:cNvSpPr/>
            <p:nvPr/>
          </p:nvSpPr>
          <p:spPr>
            <a:xfrm flipH="1" flipV="1">
              <a:off x="0" y="5099810"/>
              <a:ext cx="1014163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grpSp>
      <p:sp>
        <p:nvSpPr>
          <p:cNvPr id="469" name="Bird"/>
          <p:cNvSpPr txBox="1"/>
          <p:nvPr/>
        </p:nvSpPr>
        <p:spPr>
          <a:xfrm>
            <a:off x="20971560" y="10457043"/>
            <a:ext cx="985394"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Bird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C 0.009881 -0.035409 0.018770 -0.071665 0.026634 -0.108636 C 0.064974 -0.288863 0.078532 -0.482769 0.066177 -0.674197" origin="layout" pathEditMode="relative">
                                      <p:cBhvr>
                                        <p:cTn id="6" dur="1000" fill="hold"/>
                                        <p:tgtEl>
                                          <p:spTgt spid="469"/>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78" name="LSVRC-winners-over-time.png" descr="LSVRC-winners-over-time.png"/>
          <p:cNvPicPr>
            <a:picLocks noChangeAspect="1"/>
          </p:cNvPicPr>
          <p:nvPr/>
        </p:nvPicPr>
        <p:blipFill>
          <a:blip r:embed="rId2">
            <a:extLst/>
          </a:blip>
          <a:srcRect l="0" t="0" r="12668" b="0"/>
          <a:stretch>
            <a:fillRect/>
          </a:stretch>
        </p:blipFill>
        <p:spPr>
          <a:xfrm>
            <a:off x="3754437" y="1832967"/>
            <a:ext cx="16874943" cy="10049914"/>
          </a:xfrm>
          <a:prstGeom prst="rect">
            <a:avLst/>
          </a:prstGeom>
          <a:ln w="12700">
            <a:miter lim="400000"/>
          </a:ln>
        </p:spPr>
      </p:pic>
      <p:sp>
        <p:nvSpPr>
          <p:cNvPr id="2779" name="Rectangle"/>
          <p:cNvSpPr/>
          <p:nvPr/>
        </p:nvSpPr>
        <p:spPr>
          <a:xfrm>
            <a:off x="9461696" y="2456512"/>
            <a:ext cx="12099695" cy="9938315"/>
          </a:xfrm>
          <a:prstGeom prst="rect">
            <a:avLst/>
          </a:prstGeom>
          <a:solidFill>
            <a:srgbClr val="FFFFFF"/>
          </a:solidFill>
          <a:ln w="12700">
            <a:miter lim="400000"/>
          </a:ln>
        </p:spPr>
        <p:txBody>
          <a:bodyPr lIns="71437" tIns="71437" rIns="71437" bIns="71437" anchor="ctr"/>
          <a:lstStyle/>
          <a:p>
            <a:pPr>
              <a:defRPr b="0" sz="3000">
                <a:solidFill>
                  <a:srgbClr val="FFFFFF"/>
                </a:solidFill>
              </a:defRPr>
            </a:pPr>
          </a:p>
        </p:txBody>
      </p:sp>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81" name="LSVRC-winners-over-time.png" descr="LSVRC-winners-over-time.png"/>
          <p:cNvPicPr>
            <a:picLocks noChangeAspect="1"/>
          </p:cNvPicPr>
          <p:nvPr/>
        </p:nvPicPr>
        <p:blipFill>
          <a:blip r:embed="rId2">
            <a:extLst/>
          </a:blip>
          <a:srcRect l="0" t="0" r="12668" b="0"/>
          <a:stretch>
            <a:fillRect/>
          </a:stretch>
        </p:blipFill>
        <p:spPr>
          <a:xfrm>
            <a:off x="3754437" y="1832967"/>
            <a:ext cx="16874943" cy="10049914"/>
          </a:xfrm>
          <a:prstGeom prst="rect">
            <a:avLst/>
          </a:prstGeom>
          <a:ln w="12700">
            <a:miter lim="400000"/>
          </a:ln>
        </p:spPr>
      </p:pic>
      <p:sp>
        <p:nvSpPr>
          <p:cNvPr id="2782" name="Rectangle"/>
          <p:cNvSpPr/>
          <p:nvPr/>
        </p:nvSpPr>
        <p:spPr>
          <a:xfrm>
            <a:off x="13557398" y="2456512"/>
            <a:ext cx="8003993" cy="9938315"/>
          </a:xfrm>
          <a:prstGeom prst="rect">
            <a:avLst/>
          </a:prstGeom>
          <a:solidFill>
            <a:srgbClr val="FFFFFF"/>
          </a:solidFill>
          <a:ln w="12700">
            <a:miter lim="400000"/>
          </a:ln>
        </p:spPr>
        <p:txBody>
          <a:bodyPr lIns="71437" tIns="71437" rIns="71437" bIns="71437" anchor="ctr"/>
          <a:lstStyle/>
          <a:p>
            <a:pPr>
              <a:defRPr b="0" sz="3000">
                <a:solidFill>
                  <a:srgbClr val="FFFFFF"/>
                </a:solidFill>
              </a:defRPr>
            </a:pPr>
          </a:p>
        </p:txBody>
      </p:sp>
      <p:grpSp>
        <p:nvGrpSpPr>
          <p:cNvPr id="2786" name="Group 30"/>
          <p:cNvGrpSpPr/>
          <p:nvPr/>
        </p:nvGrpSpPr>
        <p:grpSpPr>
          <a:xfrm>
            <a:off x="15978234" y="649779"/>
            <a:ext cx="4586595" cy="11984643"/>
            <a:chOff x="0" y="0"/>
            <a:chExt cx="4586594" cy="11984642"/>
          </a:xfrm>
        </p:grpSpPr>
        <p:pic>
          <p:nvPicPr>
            <p:cNvPr id="2783" name="Picture 5" descr="Picture 5"/>
            <p:cNvPicPr>
              <a:picLocks noChangeAspect="1"/>
            </p:cNvPicPr>
            <p:nvPr/>
          </p:nvPicPr>
          <p:blipFill>
            <a:blip r:embed="rId3">
              <a:extLst/>
            </a:blip>
            <a:stretch>
              <a:fillRect/>
            </a:stretch>
          </p:blipFill>
          <p:spPr>
            <a:xfrm>
              <a:off x="1180991" y="1494978"/>
              <a:ext cx="2490313" cy="9263535"/>
            </a:xfrm>
            <a:prstGeom prst="rect">
              <a:avLst/>
            </a:prstGeom>
            <a:ln w="12700" cap="flat">
              <a:noFill/>
              <a:miter lim="400000"/>
            </a:ln>
            <a:effectLst/>
          </p:spPr>
        </p:pic>
        <p:sp>
          <p:nvSpPr>
            <p:cNvPr id="2784" name="Rectangle 9"/>
            <p:cNvSpPr txBox="1"/>
            <p:nvPr/>
          </p:nvSpPr>
          <p:spPr>
            <a:xfrm>
              <a:off x="0" y="0"/>
              <a:ext cx="4586595" cy="17827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p>
              <a:pPr defTabSz="1371600">
                <a:defRPr b="0" sz="3600">
                  <a:latin typeface="Calibri"/>
                  <a:ea typeface="Calibri"/>
                  <a:cs typeface="Calibri"/>
                  <a:sym typeface="Calibri"/>
                </a:defRPr>
              </a:pPr>
              <a:r>
                <a:t>2014: VGG</a:t>
              </a:r>
            </a:p>
            <a:p>
              <a:pPr defTabSz="1371600">
                <a:defRPr b="0" sz="3600">
                  <a:latin typeface="Calibri"/>
                  <a:ea typeface="Calibri"/>
                  <a:cs typeface="Calibri"/>
                  <a:sym typeface="Calibri"/>
                </a:defRPr>
              </a:pPr>
              <a:r>
                <a:t>16 conv. layers</a:t>
              </a:r>
            </a:p>
          </p:txBody>
        </p:sp>
        <p:sp>
          <p:nvSpPr>
            <p:cNvPr id="2785" name="TextBox 26"/>
            <p:cNvSpPr txBox="1"/>
            <p:nvPr/>
          </p:nvSpPr>
          <p:spPr>
            <a:xfrm>
              <a:off x="459212" y="10926594"/>
              <a:ext cx="3668171" cy="10580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defTabSz="1371600">
                <a:defRPr b="0" sz="3800">
                  <a:latin typeface="Calibri"/>
                  <a:ea typeface="Calibri"/>
                  <a:cs typeface="Calibri"/>
                  <a:sym typeface="Calibri"/>
                </a:defRPr>
              </a:lvl1pPr>
            </a:lstStyle>
            <a:p>
              <a:pPr/>
              <a:r>
                <a:t>Error: 7.3%</a:t>
              </a:r>
            </a:p>
          </p:txBody>
        </p:sp>
      </p:grpSp>
      <p:sp>
        <p:nvSpPr>
          <p:cNvPr id="2787" name="[Simonyan &amp; Zisserman: Very Deep Convolutional Networks for Large-Scale Image Recognition, ICLR 2015]"/>
          <p:cNvSpPr txBox="1"/>
          <p:nvPr/>
        </p:nvSpPr>
        <p:spPr>
          <a:xfrm>
            <a:off x="2201514" y="12361804"/>
            <a:ext cx="22112487" cy="134785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r" defTabSz="1828800">
              <a:defRPr b="0" i="1" sz="4000"/>
            </a:pPr>
            <a:r>
              <a:t>[Simonyan &amp; Zisserman: Very Deep Convolutional Networks</a:t>
            </a:r>
            <a:br/>
            <a:r>
              <a:t>for Large-Scale Image Recognition, ICLR 2015]</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7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86" grpId="1"/>
    </p:bldLst>
  </p:timing>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9" name="VGG-Net [Simonyan &amp; Zisserman, 2015]"/>
          <p:cNvSpPr txBox="1"/>
          <p:nvPr>
            <p:ph type="title"/>
          </p:nvPr>
        </p:nvSpPr>
        <p:spPr>
          <a:xfrm>
            <a:off x="1085916" y="357187"/>
            <a:ext cx="22384027" cy="1575875"/>
          </a:xfrm>
          <a:prstGeom prst="rect">
            <a:avLst/>
          </a:prstGeom>
        </p:spPr>
        <p:txBody>
          <a:bodyPr/>
          <a:lstStyle>
            <a:lvl1pPr>
              <a:defRPr sz="8000"/>
            </a:lvl1pPr>
          </a:lstStyle>
          <a:p>
            <a:pPr/>
            <a:r>
              <a:t>VGG-Net [Simonyan &amp; Zisserman, 2015]</a:t>
            </a:r>
          </a:p>
        </p:txBody>
      </p:sp>
      <p:sp>
        <p:nvSpPr>
          <p:cNvPr id="2790" name="Main developments…"/>
          <p:cNvSpPr txBox="1"/>
          <p:nvPr>
            <p:ph type="body" idx="1"/>
          </p:nvPr>
        </p:nvSpPr>
        <p:spPr>
          <a:xfrm>
            <a:off x="6537610" y="3656012"/>
            <a:ext cx="16279686" cy="9156544"/>
          </a:xfrm>
          <a:prstGeom prst="rect">
            <a:avLst/>
          </a:prstGeom>
        </p:spPr>
        <p:txBody>
          <a:bodyPr anchor="t"/>
          <a:lstStyle/>
          <a:p>
            <a:pPr marL="0" indent="0">
              <a:buSzTx/>
              <a:buNone/>
              <a:defRPr b="1" sz="6000"/>
            </a:pPr>
            <a:r>
              <a:t>Main developments</a:t>
            </a:r>
          </a:p>
          <a:p>
            <a:pPr marL="611187" indent="-611187">
              <a:defRPr sz="6000"/>
            </a:pPr>
            <a:r>
              <a:t>Small convolutional kernels: only 3x3</a:t>
            </a:r>
            <a:br/>
            <a:br/>
            <a:br/>
            <a:br/>
          </a:p>
          <a:p>
            <a:pPr marL="611187" indent="-611187">
              <a:defRPr sz="6000"/>
            </a:pPr>
            <a:r>
              <a:t>Increased depth (5 -&gt; 16/19 layers)</a:t>
            </a:r>
          </a:p>
        </p:txBody>
      </p:sp>
      <p:grpSp>
        <p:nvGrpSpPr>
          <p:cNvPr id="2794" name="Group 30"/>
          <p:cNvGrpSpPr/>
          <p:nvPr/>
        </p:nvGrpSpPr>
        <p:grpSpPr>
          <a:xfrm>
            <a:off x="1313194" y="2168172"/>
            <a:ext cx="4291240" cy="11212887"/>
            <a:chOff x="0" y="0"/>
            <a:chExt cx="4291238" cy="11212886"/>
          </a:xfrm>
        </p:grpSpPr>
        <p:pic>
          <p:nvPicPr>
            <p:cNvPr id="2791" name="Picture 5" descr="Picture 5"/>
            <p:cNvPicPr>
              <a:picLocks noChangeAspect="1"/>
            </p:cNvPicPr>
            <p:nvPr/>
          </p:nvPicPr>
          <p:blipFill>
            <a:blip r:embed="rId2">
              <a:extLst/>
            </a:blip>
            <a:stretch>
              <a:fillRect/>
            </a:stretch>
          </p:blipFill>
          <p:spPr>
            <a:xfrm>
              <a:off x="1104941" y="1398708"/>
              <a:ext cx="2329948" cy="8667006"/>
            </a:xfrm>
            <a:prstGeom prst="rect">
              <a:avLst/>
            </a:prstGeom>
            <a:ln w="12700" cap="flat">
              <a:noFill/>
              <a:miter lim="400000"/>
            </a:ln>
            <a:effectLst/>
          </p:spPr>
        </p:pic>
        <p:sp>
          <p:nvSpPr>
            <p:cNvPr id="2792" name="Rectangle 9"/>
            <p:cNvSpPr txBox="1"/>
            <p:nvPr/>
          </p:nvSpPr>
          <p:spPr>
            <a:xfrm>
              <a:off x="0" y="0"/>
              <a:ext cx="4291239" cy="16679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p>
              <a:pPr defTabSz="1371600">
                <a:defRPr b="0" sz="3600">
                  <a:latin typeface="Calibri"/>
                  <a:ea typeface="Calibri"/>
                  <a:cs typeface="Calibri"/>
                  <a:sym typeface="Calibri"/>
                </a:defRPr>
              </a:pPr>
              <a:r>
                <a:t>2014: VGG</a:t>
              </a:r>
            </a:p>
            <a:p>
              <a:pPr defTabSz="1371600">
                <a:defRPr b="0" sz="3600">
                  <a:latin typeface="Calibri"/>
                  <a:ea typeface="Calibri"/>
                  <a:cs typeface="Calibri"/>
                  <a:sym typeface="Calibri"/>
                </a:defRPr>
              </a:pPr>
              <a:r>
                <a:t>16 conv. layers</a:t>
              </a:r>
            </a:p>
          </p:txBody>
        </p:sp>
        <p:sp>
          <p:nvSpPr>
            <p:cNvPr id="2793" name="TextBox 26"/>
            <p:cNvSpPr txBox="1"/>
            <p:nvPr/>
          </p:nvSpPr>
          <p:spPr>
            <a:xfrm>
              <a:off x="429641" y="10222972"/>
              <a:ext cx="3431957" cy="9899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defTabSz="1371600">
                <a:defRPr b="0" sz="3800">
                  <a:latin typeface="Calibri"/>
                  <a:ea typeface="Calibri"/>
                  <a:cs typeface="Calibri"/>
                  <a:sym typeface="Calibri"/>
                </a:defRPr>
              </a:lvl1pPr>
            </a:lstStyle>
            <a:p>
              <a:pPr/>
              <a:r>
                <a:t>Error: 7.3%</a:t>
              </a:r>
            </a:p>
          </p:txBody>
        </p:sp>
      </p:grpSp>
      <p:graphicFrame>
        <p:nvGraphicFramePr>
          <p:cNvPr id="2795" name="Table 28"/>
          <p:cNvGraphicFramePr/>
          <p:nvPr/>
        </p:nvGraphicFramePr>
        <p:xfrm>
          <a:off x="12155523" y="6756148"/>
          <a:ext cx="2722879" cy="2539999"/>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903392"/>
                <a:gridCol w="903392"/>
                <a:gridCol w="903392"/>
              </a:tblGrid>
              <a:tr h="852037">
                <a:tc>
                  <a:txBody>
                    <a:bodyPr/>
                    <a:lstStyle/>
                    <a:p>
                      <a:pPr algn="l" defTabSz="1371600">
                        <a:defRPr sz="2600">
                          <a:latin typeface="Calibri"/>
                          <a:ea typeface="Calibri"/>
                          <a:cs typeface="Calibri"/>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c>
                  <a:txBody>
                    <a:bodyPr/>
                    <a:lstStyle/>
                    <a:p>
                      <a:pPr algn="l" defTabSz="1371600">
                        <a:defRPr sz="2600">
                          <a:latin typeface="Calibri"/>
                          <a:ea typeface="Calibri"/>
                          <a:cs typeface="Calibri"/>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c>
                  <a:txBody>
                    <a:bodyPr/>
                    <a:lstStyle/>
                    <a:p>
                      <a:pPr algn="l" defTabSz="1371600">
                        <a:defRPr sz="2600">
                          <a:latin typeface="Calibri"/>
                          <a:ea typeface="Calibri"/>
                          <a:cs typeface="Calibri"/>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r>
              <a:tr h="852037">
                <a:tc>
                  <a:txBody>
                    <a:bodyPr/>
                    <a:lstStyle/>
                    <a:p>
                      <a:pPr algn="l" defTabSz="1371600">
                        <a:defRPr sz="2600">
                          <a:latin typeface="Calibri"/>
                          <a:ea typeface="Calibri"/>
                          <a:cs typeface="Calibri"/>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c>
                  <a:txBody>
                    <a:bodyPr/>
                    <a:lstStyle/>
                    <a:p>
                      <a:pPr algn="l" defTabSz="1371600">
                        <a:defRPr sz="2600">
                          <a:latin typeface="Calibri"/>
                          <a:ea typeface="Calibri"/>
                          <a:cs typeface="Calibri"/>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c>
                  <a:txBody>
                    <a:bodyPr/>
                    <a:lstStyle/>
                    <a:p>
                      <a:pPr algn="l" defTabSz="1371600">
                        <a:defRPr sz="2600">
                          <a:latin typeface="Calibri"/>
                          <a:ea typeface="Calibri"/>
                          <a:cs typeface="Calibri"/>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r>
              <a:tr h="852037">
                <a:tc>
                  <a:txBody>
                    <a:bodyPr/>
                    <a:lstStyle/>
                    <a:p>
                      <a:pPr algn="l" defTabSz="1371600">
                        <a:defRPr sz="2600">
                          <a:latin typeface="Calibri"/>
                          <a:ea typeface="Calibri"/>
                          <a:cs typeface="Calibri"/>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c>
                  <a:txBody>
                    <a:bodyPr/>
                    <a:lstStyle/>
                    <a:p>
                      <a:pPr algn="l" defTabSz="1371600">
                        <a:defRPr sz="2600">
                          <a:latin typeface="Calibri"/>
                          <a:ea typeface="Calibri"/>
                          <a:cs typeface="Calibri"/>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c>
                  <a:txBody>
                    <a:bodyPr/>
                    <a:lstStyle/>
                    <a:p>
                      <a:pPr algn="l" defTabSz="1371600">
                        <a:defRPr sz="2600">
                          <a:latin typeface="Calibri"/>
                          <a:ea typeface="Calibri"/>
                          <a:cs typeface="Calibri"/>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r>
            </a:tbl>
          </a:graphicData>
        </a:graphic>
      </p:graphicFrame>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grpSp>
        <p:nvGrpSpPr>
          <p:cNvPr id="2799" name="Group 2"/>
          <p:cNvGrpSpPr/>
          <p:nvPr/>
        </p:nvGrpSpPr>
        <p:grpSpPr>
          <a:xfrm>
            <a:off x="3843777" y="148340"/>
            <a:ext cx="3200489" cy="12212996"/>
            <a:chOff x="0" y="0"/>
            <a:chExt cx="3200487" cy="12212995"/>
          </a:xfrm>
        </p:grpSpPr>
        <p:pic>
          <p:nvPicPr>
            <p:cNvPr id="2797" name="Picture 3" descr="Picture 3"/>
            <p:cNvPicPr>
              <a:picLocks noChangeAspect="1"/>
            </p:cNvPicPr>
            <p:nvPr/>
          </p:nvPicPr>
          <p:blipFill>
            <a:blip r:embed="rId2">
              <a:extLst/>
            </a:blip>
            <a:stretch>
              <a:fillRect/>
            </a:stretch>
          </p:blipFill>
          <p:spPr>
            <a:xfrm>
              <a:off x="70789" y="1198736"/>
              <a:ext cx="2961095" cy="11014260"/>
            </a:xfrm>
            <a:prstGeom prst="rect">
              <a:avLst/>
            </a:prstGeom>
            <a:ln w="12700" cap="flat">
              <a:noFill/>
              <a:miter lim="400000"/>
            </a:ln>
            <a:effectLst/>
          </p:spPr>
        </p:pic>
        <p:sp>
          <p:nvSpPr>
            <p:cNvPr id="2798" name="Rectangle 4"/>
            <p:cNvSpPr txBox="1"/>
            <p:nvPr/>
          </p:nvSpPr>
          <p:spPr>
            <a:xfrm>
              <a:off x="0" y="0"/>
              <a:ext cx="3200488" cy="17830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p>
              <a:pPr defTabSz="1371600">
                <a:defRPr b="0" sz="3600">
                  <a:latin typeface="Calibri"/>
                  <a:ea typeface="Calibri"/>
                  <a:cs typeface="Calibri"/>
                  <a:sym typeface="Calibri"/>
                </a:defRPr>
              </a:pPr>
              <a:r>
                <a:t>2014: VGG</a:t>
              </a:r>
            </a:p>
            <a:p>
              <a:pPr defTabSz="1371600">
                <a:defRPr b="0" sz="3600">
                  <a:latin typeface="Calibri"/>
                  <a:ea typeface="Calibri"/>
                  <a:cs typeface="Calibri"/>
                  <a:sym typeface="Calibri"/>
                </a:defRPr>
              </a:pPr>
              <a:r>
                <a:t>16 conv. layers</a:t>
              </a:r>
            </a:p>
          </p:txBody>
        </p:sp>
      </p:grpSp>
      <p:sp>
        <p:nvSpPr>
          <p:cNvPr id="2800" name="TextBox 6"/>
          <p:cNvSpPr txBox="1"/>
          <p:nvPr/>
        </p:nvSpPr>
        <p:spPr>
          <a:xfrm>
            <a:off x="7733791" y="3425952"/>
            <a:ext cx="9039543" cy="23164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914400">
              <a:defRPr b="0" sz="4800">
                <a:latin typeface="Calibri"/>
                <a:ea typeface="Calibri"/>
                <a:cs typeface="Calibri"/>
                <a:sym typeface="Calibri"/>
              </a:defRPr>
            </a:pPr>
            <a:r>
              <a:t>Small convolutional kernels: 3x3</a:t>
            </a:r>
          </a:p>
          <a:p>
            <a:pPr algn="l" defTabSz="914400">
              <a:defRPr b="0" sz="4800">
                <a:latin typeface="Calibri"/>
                <a:ea typeface="Calibri"/>
                <a:cs typeface="Calibri"/>
                <a:sym typeface="Calibri"/>
              </a:defRPr>
            </a:pPr>
            <a:r>
              <a:t>ReLu non-linearities</a:t>
            </a:r>
          </a:p>
          <a:p>
            <a:pPr algn="l" defTabSz="914400">
              <a:defRPr b="0" sz="4800">
                <a:latin typeface="Calibri"/>
                <a:ea typeface="Calibri"/>
                <a:cs typeface="Calibri"/>
                <a:sym typeface="Calibri"/>
              </a:defRPr>
            </a:pPr>
            <a:r>
              <a:t>&gt;100 million parameters.</a:t>
            </a:r>
          </a:p>
        </p:txBody>
      </p:sp>
      <p:graphicFrame>
        <p:nvGraphicFramePr>
          <p:cNvPr id="2801" name="Table 28"/>
          <p:cNvGraphicFramePr/>
          <p:nvPr/>
        </p:nvGraphicFramePr>
        <p:xfrm>
          <a:off x="16838510" y="2733044"/>
          <a:ext cx="2722879" cy="2539999"/>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903392"/>
                <a:gridCol w="903392"/>
                <a:gridCol w="903392"/>
              </a:tblGrid>
              <a:tr h="852037">
                <a:tc>
                  <a:txBody>
                    <a:bodyPr/>
                    <a:lstStyle/>
                    <a:p>
                      <a:pPr algn="l" defTabSz="1371600">
                        <a:defRPr sz="2600">
                          <a:latin typeface="Calibri"/>
                          <a:ea typeface="Calibri"/>
                          <a:cs typeface="Calibri"/>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c>
                  <a:txBody>
                    <a:bodyPr/>
                    <a:lstStyle/>
                    <a:p>
                      <a:pPr algn="l" defTabSz="1371600">
                        <a:defRPr sz="2600">
                          <a:latin typeface="Calibri"/>
                          <a:ea typeface="Calibri"/>
                          <a:cs typeface="Calibri"/>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c>
                  <a:txBody>
                    <a:bodyPr/>
                    <a:lstStyle/>
                    <a:p>
                      <a:pPr algn="l" defTabSz="1371600">
                        <a:defRPr sz="2600">
                          <a:latin typeface="Calibri"/>
                          <a:ea typeface="Calibri"/>
                          <a:cs typeface="Calibri"/>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r>
              <a:tr h="852037">
                <a:tc>
                  <a:txBody>
                    <a:bodyPr/>
                    <a:lstStyle/>
                    <a:p>
                      <a:pPr algn="l" defTabSz="1371600">
                        <a:defRPr sz="2600">
                          <a:latin typeface="Calibri"/>
                          <a:ea typeface="Calibri"/>
                          <a:cs typeface="Calibri"/>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c>
                  <a:txBody>
                    <a:bodyPr/>
                    <a:lstStyle/>
                    <a:p>
                      <a:pPr algn="l" defTabSz="1371600">
                        <a:defRPr sz="2600">
                          <a:latin typeface="Calibri"/>
                          <a:ea typeface="Calibri"/>
                          <a:cs typeface="Calibri"/>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c>
                  <a:txBody>
                    <a:bodyPr/>
                    <a:lstStyle/>
                    <a:p>
                      <a:pPr algn="l" defTabSz="1371600">
                        <a:defRPr sz="2600">
                          <a:latin typeface="Calibri"/>
                          <a:ea typeface="Calibri"/>
                          <a:cs typeface="Calibri"/>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r>
              <a:tr h="852037">
                <a:tc>
                  <a:txBody>
                    <a:bodyPr/>
                    <a:lstStyle/>
                    <a:p>
                      <a:pPr algn="l" defTabSz="1371600">
                        <a:defRPr sz="2600">
                          <a:latin typeface="Calibri"/>
                          <a:ea typeface="Calibri"/>
                          <a:cs typeface="Calibri"/>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c>
                  <a:txBody>
                    <a:bodyPr/>
                    <a:lstStyle/>
                    <a:p>
                      <a:pPr algn="l" defTabSz="1371600">
                        <a:defRPr sz="2600">
                          <a:latin typeface="Calibri"/>
                          <a:ea typeface="Calibri"/>
                          <a:cs typeface="Calibri"/>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c>
                  <a:txBody>
                    <a:bodyPr/>
                    <a:lstStyle/>
                    <a:p>
                      <a:pPr algn="l" defTabSz="1371600">
                        <a:defRPr sz="2600">
                          <a:latin typeface="Calibri"/>
                          <a:ea typeface="Calibri"/>
                          <a:cs typeface="Calibri"/>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r>
            </a:tbl>
          </a:graphicData>
        </a:graphic>
      </p:graphicFrame>
      <p:pic>
        <p:nvPicPr>
          <p:cNvPr id="2802" name="Picture 30" descr="Picture 30"/>
          <p:cNvPicPr>
            <a:picLocks noChangeAspect="1"/>
          </p:cNvPicPr>
          <p:nvPr/>
        </p:nvPicPr>
        <p:blipFill>
          <a:blip r:embed="rId3">
            <a:extLst/>
          </a:blip>
          <a:stretch>
            <a:fillRect/>
          </a:stretch>
        </p:blipFill>
        <p:spPr>
          <a:xfrm>
            <a:off x="7498080" y="0"/>
            <a:ext cx="13614401" cy="1778000"/>
          </a:xfrm>
          <a:prstGeom prst="rect">
            <a:avLst/>
          </a:prstGeom>
          <a:ln w="12700">
            <a:miter lim="400000"/>
          </a:ln>
        </p:spPr>
      </p:pic>
      <p:sp>
        <p:nvSpPr>
          <p:cNvPr id="2803" name="Rectangle 31"/>
          <p:cNvSpPr txBox="1"/>
          <p:nvPr/>
        </p:nvSpPr>
        <p:spPr>
          <a:xfrm>
            <a:off x="7448167" y="1835387"/>
            <a:ext cx="7745632" cy="7162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Calibri"/>
                <a:ea typeface="Calibri"/>
                <a:cs typeface="Calibri"/>
                <a:sym typeface="Calibri"/>
              </a:defRPr>
            </a:lvl1pPr>
          </a:lstStyle>
          <a:p>
            <a:pPr/>
            <a:r>
              <a:t>https://arxiv.org/pdf/1409.1556.pdf</a:t>
            </a:r>
          </a:p>
        </p:txBody>
      </p:sp>
      <p:grpSp>
        <p:nvGrpSpPr>
          <p:cNvPr id="2806" name="Rectangle 32"/>
          <p:cNvGrpSpPr/>
          <p:nvPr/>
        </p:nvGrpSpPr>
        <p:grpSpPr>
          <a:xfrm>
            <a:off x="3847253" y="12297833"/>
            <a:ext cx="3068322" cy="716281"/>
            <a:chOff x="0" y="0"/>
            <a:chExt cx="3068320" cy="716280"/>
          </a:xfrm>
        </p:grpSpPr>
        <p:sp>
          <p:nvSpPr>
            <p:cNvPr id="2804" name="Rectangle"/>
            <p:cNvSpPr/>
            <p:nvPr/>
          </p:nvSpPr>
          <p:spPr>
            <a:xfrm>
              <a:off x="0" y="124460"/>
              <a:ext cx="3068321" cy="467361"/>
            </a:xfrm>
            <a:prstGeom prst="rect">
              <a:avLst/>
            </a:prstGeom>
            <a:solidFill>
              <a:srgbClr val="5B9BD5"/>
            </a:solidFill>
            <a:ln w="25400" cap="flat">
              <a:solidFill>
                <a:srgbClr val="42719B"/>
              </a:solidFill>
              <a:prstDash val="solid"/>
              <a:miter lim="800000"/>
            </a:ln>
            <a:effectLst/>
          </p:spPr>
          <p:txBody>
            <a:bodyPr wrap="square" lIns="91439" tIns="91439" rIns="91439" bIns="91439" numCol="1" anchor="ctr">
              <a:noAutofit/>
            </a:bodyPr>
            <a:lstStyle/>
            <a:p>
              <a:pPr defTabSz="914400">
                <a:defRPr b="0" sz="3600">
                  <a:solidFill>
                    <a:srgbClr val="FFFFFF"/>
                  </a:solidFill>
                  <a:latin typeface="Calibri"/>
                  <a:ea typeface="Calibri"/>
                  <a:cs typeface="Calibri"/>
                  <a:sym typeface="Calibri"/>
                </a:defRPr>
              </a:pPr>
            </a:p>
          </p:txBody>
        </p:sp>
        <p:sp>
          <p:nvSpPr>
            <p:cNvPr id="2805" name="Softmax"/>
            <p:cNvSpPr txBox="1"/>
            <p:nvPr/>
          </p:nvSpPr>
          <p:spPr>
            <a:xfrm>
              <a:off x="0" y="0"/>
              <a:ext cx="3068321" cy="7162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ctr">
              <a:spAutoFit/>
            </a:bodyPr>
            <a:lstStyle>
              <a:lvl1pPr defTabSz="914400">
                <a:defRPr b="0" sz="3600">
                  <a:solidFill>
                    <a:srgbClr val="FFFFFF"/>
                  </a:solidFill>
                  <a:latin typeface="Calibri"/>
                  <a:ea typeface="Calibri"/>
                  <a:cs typeface="Calibri"/>
                  <a:sym typeface="Calibri"/>
                </a:defRPr>
              </a:lvl1pPr>
            </a:lstStyle>
            <a:p>
              <a:pPr/>
              <a:r>
                <a:t>Softmax</a:t>
              </a:r>
            </a:p>
          </p:txBody>
        </p:sp>
      </p:grpSp>
      <p:sp>
        <p:nvSpPr>
          <p:cNvPr id="2807" name="TextBox 33"/>
          <p:cNvSpPr txBox="1"/>
          <p:nvPr/>
        </p:nvSpPr>
        <p:spPr>
          <a:xfrm>
            <a:off x="3899092" y="13060075"/>
            <a:ext cx="3090985" cy="7416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371600">
              <a:defRPr b="0" sz="3800">
                <a:latin typeface="Calibri"/>
                <a:ea typeface="Calibri"/>
                <a:cs typeface="Calibri"/>
                <a:sym typeface="Calibri"/>
              </a:defRPr>
            </a:lvl1pPr>
          </a:lstStyle>
          <a:p>
            <a:pPr/>
            <a:r>
              <a:t>Error: 8.5%</a:t>
            </a:r>
          </a:p>
        </p:txBody>
      </p:sp>
      <p:pic>
        <p:nvPicPr>
          <p:cNvPr id="2808" name="Picture 34" descr="Picture 34"/>
          <p:cNvPicPr>
            <a:picLocks noChangeAspect="1"/>
          </p:cNvPicPr>
          <p:nvPr/>
        </p:nvPicPr>
        <p:blipFill>
          <a:blip r:embed="rId4">
            <a:extLst/>
          </a:blip>
          <a:stretch>
            <a:fillRect/>
          </a:stretch>
        </p:blipFill>
        <p:spPr>
          <a:xfrm>
            <a:off x="8445749" y="8212663"/>
            <a:ext cx="11362017" cy="4821767"/>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79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99" grpId="1"/>
    </p:bldLst>
  </p:timing>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0" name="Title 6"/>
          <p:cNvSpPr txBox="1"/>
          <p:nvPr>
            <p:ph type="title"/>
          </p:nvPr>
        </p:nvSpPr>
        <p:spPr>
          <a:xfrm>
            <a:off x="3655059" y="0"/>
            <a:ext cx="15773401" cy="2651126"/>
          </a:xfrm>
          <a:prstGeom prst="rect">
            <a:avLst/>
          </a:prstGeom>
        </p:spPr>
        <p:txBody>
          <a:bodyPr/>
          <a:lstStyle/>
          <a:p>
            <a:pPr/>
            <a:r>
              <a:t>Chaining convolutions</a:t>
            </a:r>
          </a:p>
        </p:txBody>
      </p:sp>
      <p:sp>
        <p:nvSpPr>
          <p:cNvPr id="2811" name="Slide Number Placeholder 1"/>
          <p:cNvSpPr txBox="1"/>
          <p:nvPr>
            <p:ph type="sldNum" sz="quarter" idx="2"/>
          </p:nvPr>
        </p:nvSpPr>
        <p:spPr>
          <a:xfrm>
            <a:off x="19643357" y="12853038"/>
            <a:ext cx="435343" cy="4495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aphicFrame>
        <p:nvGraphicFramePr>
          <p:cNvPr id="2812" name="Table 2"/>
          <p:cNvGraphicFramePr/>
          <p:nvPr/>
        </p:nvGraphicFramePr>
        <p:xfrm>
          <a:off x="4368801" y="3108963"/>
          <a:ext cx="2722879" cy="2539999"/>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903392"/>
                <a:gridCol w="903392"/>
                <a:gridCol w="903392"/>
              </a:tblGrid>
              <a:tr h="852037">
                <a:tc>
                  <a:txBody>
                    <a:bodyPr/>
                    <a:lstStyle/>
                    <a:p>
                      <a:pPr algn="l" defTabSz="1371600">
                        <a:defRPr sz="2600">
                          <a:latin typeface="Calibri"/>
                          <a:ea typeface="Calibri"/>
                          <a:cs typeface="Calibri"/>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c>
                  <a:txBody>
                    <a:bodyPr/>
                    <a:lstStyle/>
                    <a:p>
                      <a:pPr algn="l" defTabSz="1371600">
                        <a:defRPr sz="2600">
                          <a:latin typeface="Calibri"/>
                          <a:ea typeface="Calibri"/>
                          <a:cs typeface="Calibri"/>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c>
                  <a:txBody>
                    <a:bodyPr/>
                    <a:lstStyle/>
                    <a:p>
                      <a:pPr algn="l" defTabSz="1371600">
                        <a:defRPr sz="2600">
                          <a:latin typeface="Calibri"/>
                          <a:ea typeface="Calibri"/>
                          <a:cs typeface="Calibri"/>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r>
              <a:tr h="852037">
                <a:tc>
                  <a:txBody>
                    <a:bodyPr/>
                    <a:lstStyle/>
                    <a:p>
                      <a:pPr algn="l" defTabSz="1371600">
                        <a:defRPr sz="2600">
                          <a:latin typeface="Calibri"/>
                          <a:ea typeface="Calibri"/>
                          <a:cs typeface="Calibri"/>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c>
                  <a:txBody>
                    <a:bodyPr/>
                    <a:lstStyle/>
                    <a:p>
                      <a:pPr algn="l" defTabSz="1371600">
                        <a:defRPr sz="2600">
                          <a:latin typeface="Calibri"/>
                          <a:ea typeface="Calibri"/>
                          <a:cs typeface="Calibri"/>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c>
                  <a:txBody>
                    <a:bodyPr/>
                    <a:lstStyle/>
                    <a:p>
                      <a:pPr algn="l" defTabSz="1371600">
                        <a:defRPr sz="2600">
                          <a:latin typeface="Calibri"/>
                          <a:ea typeface="Calibri"/>
                          <a:cs typeface="Calibri"/>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r>
              <a:tr h="852037">
                <a:tc>
                  <a:txBody>
                    <a:bodyPr/>
                    <a:lstStyle/>
                    <a:p>
                      <a:pPr algn="l" defTabSz="1371600">
                        <a:defRPr sz="2600">
                          <a:latin typeface="Calibri"/>
                          <a:ea typeface="Calibri"/>
                          <a:cs typeface="Calibri"/>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c>
                  <a:txBody>
                    <a:bodyPr/>
                    <a:lstStyle/>
                    <a:p>
                      <a:pPr algn="l" defTabSz="1371600">
                        <a:defRPr sz="2600">
                          <a:latin typeface="Calibri"/>
                          <a:ea typeface="Calibri"/>
                          <a:cs typeface="Calibri"/>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c>
                  <a:txBody>
                    <a:bodyPr/>
                    <a:lstStyle/>
                    <a:p>
                      <a:pPr algn="l" defTabSz="1371600">
                        <a:defRPr sz="2600">
                          <a:latin typeface="Calibri"/>
                          <a:ea typeface="Calibri"/>
                          <a:cs typeface="Calibri"/>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r>
            </a:tbl>
          </a:graphicData>
        </a:graphic>
      </p:graphicFrame>
      <p:graphicFrame>
        <p:nvGraphicFramePr>
          <p:cNvPr id="2813" name="Table 3"/>
          <p:cNvGraphicFramePr/>
          <p:nvPr/>
        </p:nvGraphicFramePr>
        <p:xfrm>
          <a:off x="7823201" y="3108963"/>
          <a:ext cx="2722879" cy="2539999"/>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903392"/>
                <a:gridCol w="903392"/>
                <a:gridCol w="903392"/>
              </a:tblGrid>
              <a:tr h="852037">
                <a:tc>
                  <a:txBody>
                    <a:bodyPr/>
                    <a:lstStyle/>
                    <a:p>
                      <a:pPr algn="l" defTabSz="1371600">
                        <a:defRPr sz="2600">
                          <a:latin typeface="Calibri"/>
                          <a:ea typeface="Calibri"/>
                          <a:cs typeface="Calibri"/>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c>
                  <a:txBody>
                    <a:bodyPr/>
                    <a:lstStyle/>
                    <a:p>
                      <a:pPr algn="l" defTabSz="1371600">
                        <a:defRPr sz="2600">
                          <a:latin typeface="Calibri"/>
                          <a:ea typeface="Calibri"/>
                          <a:cs typeface="Calibri"/>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c>
                  <a:txBody>
                    <a:bodyPr/>
                    <a:lstStyle/>
                    <a:p>
                      <a:pPr algn="l" defTabSz="1371600">
                        <a:defRPr sz="2600">
                          <a:latin typeface="Calibri"/>
                          <a:ea typeface="Calibri"/>
                          <a:cs typeface="Calibri"/>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r>
              <a:tr h="852037">
                <a:tc>
                  <a:txBody>
                    <a:bodyPr/>
                    <a:lstStyle/>
                    <a:p>
                      <a:pPr algn="l" defTabSz="1371600">
                        <a:defRPr sz="2600">
                          <a:latin typeface="Calibri"/>
                          <a:ea typeface="Calibri"/>
                          <a:cs typeface="Calibri"/>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c>
                  <a:txBody>
                    <a:bodyPr/>
                    <a:lstStyle/>
                    <a:p>
                      <a:pPr algn="l" defTabSz="1371600">
                        <a:defRPr sz="2600">
                          <a:latin typeface="Calibri"/>
                          <a:ea typeface="Calibri"/>
                          <a:cs typeface="Calibri"/>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c>
                  <a:txBody>
                    <a:bodyPr/>
                    <a:lstStyle/>
                    <a:p>
                      <a:pPr algn="l" defTabSz="1371600">
                        <a:defRPr sz="2600">
                          <a:latin typeface="Calibri"/>
                          <a:ea typeface="Calibri"/>
                          <a:cs typeface="Calibri"/>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r>
              <a:tr h="852037">
                <a:tc>
                  <a:txBody>
                    <a:bodyPr/>
                    <a:lstStyle/>
                    <a:p>
                      <a:pPr algn="l" defTabSz="1371600">
                        <a:defRPr sz="2600">
                          <a:latin typeface="Calibri"/>
                          <a:ea typeface="Calibri"/>
                          <a:cs typeface="Calibri"/>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c>
                  <a:txBody>
                    <a:bodyPr/>
                    <a:lstStyle/>
                    <a:p>
                      <a:pPr algn="l" defTabSz="1371600">
                        <a:defRPr sz="2600">
                          <a:latin typeface="Calibri"/>
                          <a:ea typeface="Calibri"/>
                          <a:cs typeface="Calibri"/>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c>
                  <a:txBody>
                    <a:bodyPr/>
                    <a:lstStyle/>
                    <a:p>
                      <a:pPr algn="l" defTabSz="1371600">
                        <a:defRPr sz="2600">
                          <a:latin typeface="Calibri"/>
                          <a:ea typeface="Calibri"/>
                          <a:cs typeface="Calibri"/>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r>
            </a:tbl>
          </a:graphicData>
        </a:graphic>
      </p:graphicFrame>
      <p:sp>
        <p:nvSpPr>
          <p:cNvPr id="2814" name="TextBox 7"/>
          <p:cNvSpPr txBox="1"/>
          <p:nvPr/>
        </p:nvSpPr>
        <p:spPr>
          <a:xfrm>
            <a:off x="5201920" y="2397760"/>
            <a:ext cx="904151" cy="7162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Calibri"/>
                <a:ea typeface="Calibri"/>
                <a:cs typeface="Calibri"/>
                <a:sym typeface="Calibri"/>
              </a:defRPr>
            </a:lvl1pPr>
          </a:lstStyle>
          <a:p>
            <a:pPr/>
            <a:r>
              <a:t>3x3</a:t>
            </a:r>
          </a:p>
        </p:txBody>
      </p:sp>
      <p:sp>
        <p:nvSpPr>
          <p:cNvPr id="2815" name="TextBox 8"/>
          <p:cNvSpPr txBox="1"/>
          <p:nvPr/>
        </p:nvSpPr>
        <p:spPr>
          <a:xfrm>
            <a:off x="12354559" y="7477759"/>
            <a:ext cx="5209154" cy="12496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914400">
              <a:defRPr b="0" sz="3600">
                <a:latin typeface="Calibri"/>
                <a:ea typeface="Calibri"/>
                <a:cs typeface="Calibri"/>
                <a:sym typeface="Calibri"/>
              </a:defRPr>
            </a:pPr>
            <a:r>
              <a:t>25 coefficients, but only</a:t>
            </a:r>
          </a:p>
          <a:p>
            <a:pPr algn="l" defTabSz="914400">
              <a:defRPr b="0" sz="3600">
                <a:latin typeface="Calibri"/>
                <a:ea typeface="Calibri"/>
                <a:cs typeface="Calibri"/>
                <a:sym typeface="Calibri"/>
              </a:defRPr>
            </a:pPr>
            <a:r>
              <a:t>18 degrees of freedom</a:t>
            </a:r>
          </a:p>
        </p:txBody>
      </p:sp>
      <p:sp>
        <p:nvSpPr>
          <p:cNvPr id="2816" name="TextBox 9"/>
          <p:cNvSpPr txBox="1"/>
          <p:nvPr/>
        </p:nvSpPr>
        <p:spPr>
          <a:xfrm>
            <a:off x="8575040" y="2438400"/>
            <a:ext cx="904151" cy="71628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Calibri"/>
                <a:ea typeface="Calibri"/>
                <a:cs typeface="Calibri"/>
                <a:sym typeface="Calibri"/>
              </a:defRPr>
            </a:lvl1pPr>
          </a:lstStyle>
          <a:p>
            <a:pPr/>
            <a:r>
              <a:t>3x3</a:t>
            </a:r>
          </a:p>
        </p:txBody>
      </p:sp>
      <p:sp>
        <p:nvSpPr>
          <p:cNvPr id="2817" name="TextBox 11"/>
          <p:cNvSpPr txBox="1"/>
          <p:nvPr/>
        </p:nvSpPr>
        <p:spPr>
          <a:xfrm>
            <a:off x="11013440" y="3718559"/>
            <a:ext cx="621824" cy="11226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6400">
                <a:latin typeface="Calibri"/>
                <a:ea typeface="Calibri"/>
                <a:cs typeface="Calibri"/>
                <a:sym typeface="Calibri"/>
              </a:defRPr>
            </a:lvl1pPr>
          </a:lstStyle>
          <a:p>
            <a:pPr/>
            <a:r>
              <a:t>=</a:t>
            </a:r>
          </a:p>
        </p:txBody>
      </p:sp>
      <p:sp>
        <p:nvSpPr>
          <p:cNvPr id="2818" name="Oval 12"/>
          <p:cNvSpPr/>
          <p:nvPr/>
        </p:nvSpPr>
        <p:spPr>
          <a:xfrm>
            <a:off x="7274559" y="4267200"/>
            <a:ext cx="284481" cy="284480"/>
          </a:xfrm>
          <a:prstGeom prst="ellipse">
            <a:avLst/>
          </a:prstGeom>
          <a:ln w="25400">
            <a:solidFill>
              <a:srgbClr val="000000"/>
            </a:solidFill>
            <a:miter/>
          </a:ln>
        </p:spPr>
        <p:txBody>
          <a:bodyPr tIns="91439" bIns="91439" anchor="ctr"/>
          <a:lstStyle/>
          <a:p>
            <a:pPr defTabSz="914400">
              <a:defRPr b="0" sz="3600">
                <a:solidFill>
                  <a:srgbClr val="FFFFFF"/>
                </a:solidFill>
                <a:latin typeface="Calibri"/>
                <a:ea typeface="Calibri"/>
                <a:cs typeface="Calibri"/>
                <a:sym typeface="Calibri"/>
              </a:defRPr>
            </a:pPr>
          </a:p>
        </p:txBody>
      </p:sp>
      <p:grpSp>
        <p:nvGrpSpPr>
          <p:cNvPr id="2821" name="Group 14"/>
          <p:cNvGrpSpPr/>
          <p:nvPr/>
        </p:nvGrpSpPr>
        <p:grpSpPr>
          <a:xfrm>
            <a:off x="12344400" y="2357120"/>
            <a:ext cx="4561841" cy="5043149"/>
            <a:chOff x="0" y="0"/>
            <a:chExt cx="4561840" cy="5043148"/>
          </a:xfrm>
        </p:grpSpPr>
        <p:sp>
          <p:nvSpPr>
            <p:cNvPr id="2819" name="TextBox 10"/>
            <p:cNvSpPr txBox="1"/>
            <p:nvPr/>
          </p:nvSpPr>
          <p:spPr>
            <a:xfrm>
              <a:off x="1798320" y="-1"/>
              <a:ext cx="904151" cy="7162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914400">
                <a:defRPr b="0" sz="3600">
                  <a:latin typeface="Calibri"/>
                  <a:ea typeface="Calibri"/>
                  <a:cs typeface="Calibri"/>
                  <a:sym typeface="Calibri"/>
                </a:defRPr>
              </a:lvl1pPr>
            </a:lstStyle>
            <a:p>
              <a:pPr/>
              <a:r>
                <a:t>5x5</a:t>
              </a:r>
            </a:p>
          </p:txBody>
        </p:sp>
        <p:pic>
          <p:nvPicPr>
            <p:cNvPr id="2820" name="Picture 13" descr="Picture 13"/>
            <p:cNvPicPr>
              <a:picLocks noChangeAspect="1"/>
            </p:cNvPicPr>
            <p:nvPr/>
          </p:nvPicPr>
          <p:blipFill>
            <a:blip r:embed="rId2">
              <a:extLst/>
            </a:blip>
            <a:stretch>
              <a:fillRect/>
            </a:stretch>
          </p:blipFill>
          <p:spPr>
            <a:xfrm>
              <a:off x="0" y="605720"/>
              <a:ext cx="4561841" cy="4437428"/>
            </a:xfrm>
            <a:prstGeom prst="rect">
              <a:avLst/>
            </a:prstGeom>
            <a:ln w="12700" cap="flat">
              <a:noFill/>
              <a:miter lim="400000"/>
            </a:ln>
            <a:effectLst/>
          </p:spPr>
        </p:pic>
      </p:grpSp>
      <p:graphicFrame>
        <p:nvGraphicFramePr>
          <p:cNvPr id="2822" name="Table 15"/>
          <p:cNvGraphicFramePr/>
          <p:nvPr/>
        </p:nvGraphicFramePr>
        <p:xfrm>
          <a:off x="4490722" y="9225284"/>
          <a:ext cx="2722878" cy="846667"/>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903392"/>
                <a:gridCol w="903392"/>
                <a:gridCol w="903392"/>
              </a:tblGrid>
              <a:tr h="843343">
                <a:tc>
                  <a:txBody>
                    <a:bodyPr/>
                    <a:lstStyle/>
                    <a:p>
                      <a:pPr algn="l" defTabSz="1371600">
                        <a:defRPr b="1" sz="2600">
                          <a:solidFill>
                            <a:srgbClr val="FFFFFF"/>
                          </a:solidFill>
                          <a:latin typeface="Calibri"/>
                          <a:ea typeface="Calibri"/>
                          <a:cs typeface="Calibri"/>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c>
                  <a:txBody>
                    <a:bodyPr/>
                    <a:lstStyle/>
                    <a:p>
                      <a:pPr algn="l" defTabSz="1371600">
                        <a:defRPr b="1" sz="2600">
                          <a:solidFill>
                            <a:srgbClr val="FFFFFF"/>
                          </a:solidFill>
                          <a:latin typeface="Calibri"/>
                          <a:ea typeface="Calibri"/>
                          <a:cs typeface="Calibri"/>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c>
                  <a:txBody>
                    <a:bodyPr/>
                    <a:lstStyle/>
                    <a:p>
                      <a:pPr algn="l" defTabSz="1371600">
                        <a:defRPr b="1" sz="2600">
                          <a:solidFill>
                            <a:srgbClr val="FFFFFF"/>
                          </a:solidFill>
                          <a:latin typeface="Calibri"/>
                          <a:ea typeface="Calibri"/>
                          <a:cs typeface="Calibri"/>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r>
            </a:tbl>
          </a:graphicData>
        </a:graphic>
      </p:graphicFrame>
      <p:graphicFrame>
        <p:nvGraphicFramePr>
          <p:cNvPr id="2823" name="Table 16"/>
          <p:cNvGraphicFramePr/>
          <p:nvPr/>
        </p:nvGraphicFramePr>
        <p:xfrm>
          <a:off x="8168642" y="9204963"/>
          <a:ext cx="907627" cy="2539999"/>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894926"/>
              </a:tblGrid>
              <a:tr h="852037">
                <a:tc>
                  <a:txBody>
                    <a:bodyPr/>
                    <a:lstStyle/>
                    <a:p>
                      <a:pPr algn="l" defTabSz="1371600">
                        <a:defRPr sz="2600">
                          <a:latin typeface="Calibri"/>
                          <a:ea typeface="Calibri"/>
                          <a:cs typeface="Calibri"/>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r>
              <a:tr h="852037">
                <a:tc>
                  <a:txBody>
                    <a:bodyPr/>
                    <a:lstStyle/>
                    <a:p>
                      <a:pPr algn="l" defTabSz="1371600">
                        <a:defRPr sz="2600">
                          <a:latin typeface="Calibri"/>
                          <a:ea typeface="Calibri"/>
                          <a:cs typeface="Calibri"/>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r>
              <a:tr h="852037">
                <a:tc>
                  <a:txBody>
                    <a:bodyPr/>
                    <a:lstStyle/>
                    <a:p>
                      <a:pPr algn="l" defTabSz="1371600">
                        <a:defRPr sz="2600">
                          <a:latin typeface="Calibri"/>
                          <a:ea typeface="Calibri"/>
                          <a:cs typeface="Calibri"/>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r>
            </a:tbl>
          </a:graphicData>
        </a:graphic>
      </p:graphicFrame>
      <p:sp>
        <p:nvSpPr>
          <p:cNvPr id="2824" name="Oval 17"/>
          <p:cNvSpPr/>
          <p:nvPr/>
        </p:nvSpPr>
        <p:spPr>
          <a:xfrm>
            <a:off x="7518400" y="9489440"/>
            <a:ext cx="284480" cy="284481"/>
          </a:xfrm>
          <a:prstGeom prst="ellipse">
            <a:avLst/>
          </a:prstGeom>
          <a:ln w="25400">
            <a:solidFill>
              <a:srgbClr val="000000"/>
            </a:solidFill>
            <a:miter/>
          </a:ln>
        </p:spPr>
        <p:txBody>
          <a:bodyPr tIns="91439" bIns="91439" anchor="ctr"/>
          <a:lstStyle/>
          <a:p>
            <a:pPr defTabSz="914400">
              <a:defRPr b="0" sz="3600">
                <a:solidFill>
                  <a:srgbClr val="FFFFFF"/>
                </a:solidFill>
                <a:latin typeface="Calibri"/>
                <a:ea typeface="Calibri"/>
                <a:cs typeface="Calibri"/>
                <a:sym typeface="Calibri"/>
              </a:defRPr>
            </a:pPr>
          </a:p>
        </p:txBody>
      </p:sp>
      <p:sp>
        <p:nvSpPr>
          <p:cNvPr id="2825" name="TextBox 18"/>
          <p:cNvSpPr txBox="1"/>
          <p:nvPr/>
        </p:nvSpPr>
        <p:spPr>
          <a:xfrm>
            <a:off x="9509759" y="8961119"/>
            <a:ext cx="621825" cy="11226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6400">
                <a:latin typeface="Calibri"/>
                <a:ea typeface="Calibri"/>
                <a:cs typeface="Calibri"/>
                <a:sym typeface="Calibri"/>
              </a:defRPr>
            </a:lvl1pPr>
          </a:lstStyle>
          <a:p>
            <a:pPr/>
            <a:r>
              <a:t>=</a:t>
            </a:r>
          </a:p>
        </p:txBody>
      </p:sp>
      <p:graphicFrame>
        <p:nvGraphicFramePr>
          <p:cNvPr id="2826" name="Table 19"/>
          <p:cNvGraphicFramePr/>
          <p:nvPr/>
        </p:nvGraphicFramePr>
        <p:xfrm>
          <a:off x="10688322" y="9184644"/>
          <a:ext cx="2722878" cy="2539999"/>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903392"/>
                <a:gridCol w="903392"/>
                <a:gridCol w="903392"/>
              </a:tblGrid>
              <a:tr h="852037">
                <a:tc>
                  <a:txBody>
                    <a:bodyPr/>
                    <a:lstStyle/>
                    <a:p>
                      <a:pPr algn="l" defTabSz="1371600">
                        <a:defRPr sz="2600">
                          <a:latin typeface="Calibri"/>
                          <a:ea typeface="Calibri"/>
                          <a:cs typeface="Calibri"/>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c>
                  <a:txBody>
                    <a:bodyPr/>
                    <a:lstStyle/>
                    <a:p>
                      <a:pPr algn="l" defTabSz="1371600">
                        <a:defRPr sz="2600">
                          <a:latin typeface="Calibri"/>
                          <a:ea typeface="Calibri"/>
                          <a:cs typeface="Calibri"/>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c>
                  <a:txBody>
                    <a:bodyPr/>
                    <a:lstStyle/>
                    <a:p>
                      <a:pPr algn="l" defTabSz="1371600">
                        <a:defRPr sz="2600">
                          <a:latin typeface="Calibri"/>
                          <a:ea typeface="Calibri"/>
                          <a:cs typeface="Calibri"/>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r>
              <a:tr h="852037">
                <a:tc>
                  <a:txBody>
                    <a:bodyPr/>
                    <a:lstStyle/>
                    <a:p>
                      <a:pPr algn="l" defTabSz="1371600">
                        <a:defRPr sz="2600">
                          <a:latin typeface="Calibri"/>
                          <a:ea typeface="Calibri"/>
                          <a:cs typeface="Calibri"/>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c>
                  <a:txBody>
                    <a:bodyPr/>
                    <a:lstStyle/>
                    <a:p>
                      <a:pPr algn="l" defTabSz="1371600">
                        <a:defRPr sz="2600">
                          <a:latin typeface="Calibri"/>
                          <a:ea typeface="Calibri"/>
                          <a:cs typeface="Calibri"/>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c>
                  <a:txBody>
                    <a:bodyPr/>
                    <a:lstStyle/>
                    <a:p>
                      <a:pPr algn="l" defTabSz="1371600">
                        <a:defRPr sz="2600">
                          <a:latin typeface="Calibri"/>
                          <a:ea typeface="Calibri"/>
                          <a:cs typeface="Calibri"/>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r>
              <a:tr h="852037">
                <a:tc>
                  <a:txBody>
                    <a:bodyPr/>
                    <a:lstStyle/>
                    <a:p>
                      <a:pPr algn="l" defTabSz="1371600">
                        <a:defRPr sz="2600">
                          <a:latin typeface="Calibri"/>
                          <a:ea typeface="Calibri"/>
                          <a:cs typeface="Calibri"/>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c>
                  <a:txBody>
                    <a:bodyPr/>
                    <a:lstStyle/>
                    <a:p>
                      <a:pPr algn="l" defTabSz="1371600">
                        <a:defRPr sz="2600">
                          <a:latin typeface="Calibri"/>
                          <a:ea typeface="Calibri"/>
                          <a:cs typeface="Calibri"/>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c>
                  <a:txBody>
                    <a:bodyPr/>
                    <a:lstStyle/>
                    <a:p>
                      <a:pPr algn="l" defTabSz="1371600">
                        <a:defRPr sz="2600">
                          <a:latin typeface="Calibri"/>
                          <a:ea typeface="Calibri"/>
                          <a:cs typeface="Calibri"/>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r>
            </a:tbl>
          </a:graphicData>
        </a:graphic>
      </p:graphicFrame>
      <p:sp>
        <p:nvSpPr>
          <p:cNvPr id="2827" name="TextBox 20"/>
          <p:cNvSpPr txBox="1"/>
          <p:nvPr/>
        </p:nvSpPr>
        <p:spPr>
          <a:xfrm>
            <a:off x="10525759" y="11765280"/>
            <a:ext cx="9606802" cy="17830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914400">
              <a:defRPr b="0" sz="3600">
                <a:latin typeface="Calibri"/>
                <a:ea typeface="Calibri"/>
                <a:cs typeface="Calibri"/>
                <a:sym typeface="Calibri"/>
              </a:defRPr>
            </a:pPr>
            <a:r>
              <a:t>9 coefficients, but only</a:t>
            </a:r>
          </a:p>
          <a:p>
            <a:pPr algn="l" defTabSz="914400">
              <a:defRPr b="0" sz="3600">
                <a:latin typeface="Calibri"/>
                <a:ea typeface="Calibri"/>
                <a:cs typeface="Calibri"/>
                <a:sym typeface="Calibri"/>
              </a:defRPr>
            </a:pPr>
            <a:r>
              <a:t>6 degrees of freedom.</a:t>
            </a:r>
            <a:br/>
            <a:r>
              <a:t>Only separable filters</a:t>
            </a:r>
            <a:r>
              <a:t>…</a:t>
            </a:r>
            <a:r>
              <a:t> would this be enough?</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8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8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8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28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28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28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28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8" fill="hold">
                                  <p:stCondLst>
                                    <p:cond delay="0"/>
                                  </p:stCondLst>
                                  <p:iterate type="el" backwards="0">
                                    <p:tmAbs val="0"/>
                                  </p:iterate>
                                  <p:childTnLst>
                                    <p:set>
                                      <p:cBhvr>
                                        <p:cTn id="34" fill="hold"/>
                                        <p:tgtEl>
                                          <p:spTgt spid="28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26" grpId="7"/>
      <p:bldP build="whole" bldLvl="1" animBg="1" rev="0" advAuto="0" spid="2823" grpId="5"/>
      <p:bldP build="whole" bldLvl="1" animBg="1" rev="0" advAuto="0" spid="2824" grpId="4"/>
      <p:bldP build="whole" bldLvl="1" animBg="1" rev="0" advAuto="0" spid="2825" grpId="6"/>
      <p:bldP build="whole" bldLvl="1" animBg="1" rev="0" advAuto="0" spid="2821" grpId="1"/>
      <p:bldP build="whole" bldLvl="1" animBg="1" rev="0" advAuto="0" spid="2827" grpId="8"/>
      <p:bldP build="whole" bldLvl="1" animBg="1" rev="0" advAuto="0" spid="2822" grpId="3"/>
      <p:bldP build="whole" bldLvl="1" animBg="1" rev="0" advAuto="0" spid="2815" grpId="2"/>
    </p:bldLst>
  </p:timing>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graphicFrame>
        <p:nvGraphicFramePr>
          <p:cNvPr id="2829" name="Table 6"/>
          <p:cNvGraphicFramePr/>
          <p:nvPr/>
        </p:nvGraphicFramePr>
        <p:xfrm>
          <a:off x="4511042" y="4084323"/>
          <a:ext cx="2722879" cy="2540000"/>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903392"/>
                <a:gridCol w="903392"/>
                <a:gridCol w="903392"/>
              </a:tblGrid>
              <a:tr h="852037">
                <a:tc>
                  <a:txBody>
                    <a:bodyPr/>
                    <a:lstStyle/>
                    <a:p>
                      <a:pPr algn="l" defTabSz="1371600">
                        <a:defRPr sz="2600">
                          <a:latin typeface="Calibri"/>
                          <a:ea typeface="Calibri"/>
                          <a:cs typeface="Calibri"/>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c>
                  <a:txBody>
                    <a:bodyPr/>
                    <a:lstStyle/>
                    <a:p>
                      <a:pPr algn="l" defTabSz="1371600">
                        <a:defRPr sz="2600">
                          <a:latin typeface="Calibri"/>
                          <a:ea typeface="Calibri"/>
                          <a:cs typeface="Calibri"/>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c>
                  <a:txBody>
                    <a:bodyPr/>
                    <a:lstStyle/>
                    <a:p>
                      <a:pPr algn="l" defTabSz="1371600">
                        <a:defRPr sz="2600">
                          <a:latin typeface="Calibri"/>
                          <a:ea typeface="Calibri"/>
                          <a:cs typeface="Calibri"/>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r>
              <a:tr h="852037">
                <a:tc>
                  <a:txBody>
                    <a:bodyPr/>
                    <a:lstStyle/>
                    <a:p>
                      <a:pPr algn="l" defTabSz="1371600">
                        <a:defRPr sz="2600">
                          <a:latin typeface="Calibri"/>
                          <a:ea typeface="Calibri"/>
                          <a:cs typeface="Calibri"/>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c>
                  <a:txBody>
                    <a:bodyPr/>
                    <a:lstStyle/>
                    <a:p>
                      <a:pPr algn="l" defTabSz="1371600">
                        <a:defRPr sz="2600">
                          <a:latin typeface="Calibri"/>
                          <a:ea typeface="Calibri"/>
                          <a:cs typeface="Calibri"/>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c>
                  <a:txBody>
                    <a:bodyPr/>
                    <a:lstStyle/>
                    <a:p>
                      <a:pPr algn="l" defTabSz="1371600">
                        <a:defRPr sz="2600">
                          <a:latin typeface="Calibri"/>
                          <a:ea typeface="Calibri"/>
                          <a:cs typeface="Calibri"/>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r>
              <a:tr h="852037">
                <a:tc>
                  <a:txBody>
                    <a:bodyPr/>
                    <a:lstStyle/>
                    <a:p>
                      <a:pPr algn="l" defTabSz="1371600">
                        <a:defRPr sz="2600">
                          <a:latin typeface="Calibri"/>
                          <a:ea typeface="Calibri"/>
                          <a:cs typeface="Calibri"/>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c>
                  <a:txBody>
                    <a:bodyPr/>
                    <a:lstStyle/>
                    <a:p>
                      <a:pPr algn="l" defTabSz="1371600">
                        <a:defRPr sz="2600">
                          <a:latin typeface="Calibri"/>
                          <a:ea typeface="Calibri"/>
                          <a:cs typeface="Calibri"/>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c>
                  <a:txBody>
                    <a:bodyPr/>
                    <a:lstStyle/>
                    <a:p>
                      <a:pPr algn="l" defTabSz="1371600">
                        <a:defRPr sz="2600">
                          <a:latin typeface="Calibri"/>
                          <a:ea typeface="Calibri"/>
                          <a:cs typeface="Calibri"/>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r>
            </a:tbl>
          </a:graphicData>
        </a:graphic>
      </p:graphicFrame>
      <p:graphicFrame>
        <p:nvGraphicFramePr>
          <p:cNvPr id="2830" name="Table 7"/>
          <p:cNvGraphicFramePr/>
          <p:nvPr/>
        </p:nvGraphicFramePr>
        <p:xfrm>
          <a:off x="8209277" y="3271523"/>
          <a:ext cx="4104642" cy="4233331"/>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818388"/>
                <a:gridCol w="818388"/>
                <a:gridCol w="818388"/>
                <a:gridCol w="818388"/>
                <a:gridCol w="818388"/>
              </a:tblGrid>
              <a:tr h="848324">
                <a:tc>
                  <a:txBody>
                    <a:bodyPr/>
                    <a:lstStyle/>
                    <a:p>
                      <a:pPr algn="ctr" defTabSz="1371600">
                        <a:defRPr b="0" sz="1800">
                          <a:solidFill>
                            <a:srgbClr val="000000"/>
                          </a:solidFill>
                        </a:defRPr>
                      </a:pPr>
                      <a:r>
                        <a:rPr b="1" sz="3600">
                          <a:latin typeface="Calibri"/>
                          <a:ea typeface="Calibri"/>
                          <a:cs typeface="Calibri"/>
                          <a:sym typeface="Calibri"/>
                        </a:rPr>
                        <a:t>a</a:t>
                      </a: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c>
                  <a:txBody>
                    <a:bodyPr/>
                    <a:lstStyle/>
                    <a:p>
                      <a:pPr algn="ctr" defTabSz="1371600">
                        <a:defRPr b="0" sz="1800">
                          <a:solidFill>
                            <a:srgbClr val="000000"/>
                          </a:solidFill>
                        </a:defRPr>
                      </a:pPr>
                      <a:r>
                        <a:rPr sz="3600">
                          <a:latin typeface="Calibri"/>
                          <a:ea typeface="Calibri"/>
                          <a:cs typeface="Calibri"/>
                          <a:sym typeface="Calibri"/>
                        </a:rPr>
                        <a:t>0</a:t>
                      </a: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c>
                  <a:txBody>
                    <a:bodyPr/>
                    <a:lstStyle/>
                    <a:p>
                      <a:pPr algn="ctr" defTabSz="1371600">
                        <a:defRPr b="0" sz="1800">
                          <a:solidFill>
                            <a:srgbClr val="000000"/>
                          </a:solidFill>
                        </a:defRPr>
                      </a:pPr>
                      <a:r>
                        <a:rPr b="1" sz="3600">
                          <a:latin typeface="Calibri"/>
                          <a:ea typeface="Calibri"/>
                          <a:cs typeface="Calibri"/>
                          <a:sym typeface="Calibri"/>
                        </a:rPr>
                        <a:t>b</a:t>
                      </a: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c>
                  <a:txBody>
                    <a:bodyPr/>
                    <a:lstStyle/>
                    <a:p>
                      <a:pPr algn="ctr" defTabSz="1371600">
                        <a:defRPr b="0" sz="1800">
                          <a:solidFill>
                            <a:srgbClr val="000000"/>
                          </a:solidFill>
                        </a:defRPr>
                      </a:pPr>
                      <a:r>
                        <a:rPr sz="3600">
                          <a:latin typeface="Calibri"/>
                          <a:ea typeface="Calibri"/>
                          <a:cs typeface="Calibri"/>
                          <a:sym typeface="Calibri"/>
                        </a:rPr>
                        <a:t>0</a:t>
                      </a: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c>
                  <a:txBody>
                    <a:bodyPr/>
                    <a:lstStyle/>
                    <a:p>
                      <a:pPr algn="ctr" defTabSz="1371600">
                        <a:defRPr b="0" sz="1800">
                          <a:solidFill>
                            <a:srgbClr val="000000"/>
                          </a:solidFill>
                        </a:defRPr>
                      </a:pPr>
                      <a:r>
                        <a:rPr b="1" sz="3600">
                          <a:latin typeface="Calibri"/>
                          <a:ea typeface="Calibri"/>
                          <a:cs typeface="Calibri"/>
                          <a:sym typeface="Calibri"/>
                        </a:rPr>
                        <a:t>c</a:t>
                      </a: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r>
              <a:tr h="848324">
                <a:tc>
                  <a:txBody>
                    <a:bodyPr/>
                    <a:lstStyle/>
                    <a:p>
                      <a:pPr algn="ctr" defTabSz="1371600">
                        <a:defRPr sz="1800"/>
                      </a:pPr>
                      <a:r>
                        <a:rPr sz="3600">
                          <a:latin typeface="Calibri"/>
                          <a:ea typeface="Calibri"/>
                          <a:cs typeface="Calibri"/>
                          <a:sym typeface="Calibri"/>
                        </a:rPr>
                        <a:t>0</a:t>
                      </a: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c>
                  <a:txBody>
                    <a:bodyPr/>
                    <a:lstStyle/>
                    <a:p>
                      <a:pPr algn="ctr" defTabSz="1371600">
                        <a:defRPr sz="1800"/>
                      </a:pPr>
                      <a:r>
                        <a:rPr sz="3600">
                          <a:latin typeface="Calibri"/>
                          <a:ea typeface="Calibri"/>
                          <a:cs typeface="Calibri"/>
                          <a:sym typeface="Calibri"/>
                        </a:rPr>
                        <a:t>0</a:t>
                      </a: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c>
                  <a:txBody>
                    <a:bodyPr/>
                    <a:lstStyle/>
                    <a:p>
                      <a:pPr algn="ctr" defTabSz="1371600">
                        <a:defRPr sz="1800"/>
                      </a:pPr>
                      <a:r>
                        <a:rPr sz="3600">
                          <a:latin typeface="Calibri"/>
                          <a:ea typeface="Calibri"/>
                          <a:cs typeface="Calibri"/>
                          <a:sym typeface="Calibri"/>
                        </a:rPr>
                        <a:t>0</a:t>
                      </a: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c>
                  <a:txBody>
                    <a:bodyPr/>
                    <a:lstStyle/>
                    <a:p>
                      <a:pPr algn="ctr" defTabSz="1371600">
                        <a:defRPr sz="1800"/>
                      </a:pPr>
                      <a:r>
                        <a:rPr sz="3600">
                          <a:latin typeface="Calibri"/>
                          <a:ea typeface="Calibri"/>
                          <a:cs typeface="Calibri"/>
                          <a:sym typeface="Calibri"/>
                        </a:rPr>
                        <a:t>0</a:t>
                      </a: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c>
                  <a:txBody>
                    <a:bodyPr/>
                    <a:lstStyle/>
                    <a:p>
                      <a:pPr algn="ctr" defTabSz="1371600">
                        <a:defRPr sz="1800"/>
                      </a:pPr>
                      <a:r>
                        <a:rPr sz="3600">
                          <a:latin typeface="Calibri"/>
                          <a:ea typeface="Calibri"/>
                          <a:cs typeface="Calibri"/>
                          <a:sym typeface="Calibri"/>
                        </a:rPr>
                        <a:t>0</a:t>
                      </a: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r>
              <a:tr h="848324">
                <a:tc>
                  <a:txBody>
                    <a:bodyPr/>
                    <a:lstStyle/>
                    <a:p>
                      <a:pPr algn="ctr" defTabSz="1371600">
                        <a:defRPr sz="1800"/>
                      </a:pPr>
                      <a:r>
                        <a:rPr b="1" sz="3600">
                          <a:latin typeface="Calibri"/>
                          <a:ea typeface="Calibri"/>
                          <a:cs typeface="Calibri"/>
                          <a:sym typeface="Calibri"/>
                        </a:rPr>
                        <a:t>d</a:t>
                      </a: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c>
                  <a:txBody>
                    <a:bodyPr/>
                    <a:lstStyle/>
                    <a:p>
                      <a:pPr algn="ctr" defTabSz="1371600">
                        <a:defRPr sz="1800"/>
                      </a:pPr>
                      <a:r>
                        <a:rPr sz="3600">
                          <a:latin typeface="Calibri"/>
                          <a:ea typeface="Calibri"/>
                          <a:cs typeface="Calibri"/>
                          <a:sym typeface="Calibri"/>
                        </a:rPr>
                        <a:t>0</a:t>
                      </a: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c>
                  <a:txBody>
                    <a:bodyPr/>
                    <a:lstStyle/>
                    <a:p>
                      <a:pPr algn="ctr" defTabSz="1371600">
                        <a:defRPr sz="1800"/>
                      </a:pPr>
                      <a:r>
                        <a:rPr b="1" sz="3600">
                          <a:latin typeface="Calibri"/>
                          <a:ea typeface="Calibri"/>
                          <a:cs typeface="Calibri"/>
                          <a:sym typeface="Calibri"/>
                        </a:rPr>
                        <a:t>e</a:t>
                      </a: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c>
                  <a:txBody>
                    <a:bodyPr/>
                    <a:lstStyle/>
                    <a:p>
                      <a:pPr algn="ctr" defTabSz="1371600">
                        <a:defRPr sz="1800"/>
                      </a:pPr>
                      <a:r>
                        <a:rPr sz="3600">
                          <a:latin typeface="Calibri"/>
                          <a:ea typeface="Calibri"/>
                          <a:cs typeface="Calibri"/>
                          <a:sym typeface="Calibri"/>
                        </a:rPr>
                        <a:t>0</a:t>
                      </a: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c>
                  <a:txBody>
                    <a:bodyPr/>
                    <a:lstStyle/>
                    <a:p>
                      <a:pPr algn="ctr" defTabSz="1371600">
                        <a:defRPr sz="1800"/>
                      </a:pPr>
                      <a:r>
                        <a:rPr b="1" sz="3600">
                          <a:latin typeface="Calibri"/>
                          <a:ea typeface="Calibri"/>
                          <a:cs typeface="Calibri"/>
                          <a:sym typeface="Calibri"/>
                        </a:rPr>
                        <a:t>f</a:t>
                      </a: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r>
              <a:tr h="848324">
                <a:tc>
                  <a:txBody>
                    <a:bodyPr/>
                    <a:lstStyle/>
                    <a:p>
                      <a:pPr algn="ctr" defTabSz="1371600">
                        <a:defRPr sz="1800"/>
                      </a:pPr>
                      <a:r>
                        <a:rPr sz="3600">
                          <a:latin typeface="Calibri"/>
                          <a:ea typeface="Calibri"/>
                          <a:cs typeface="Calibri"/>
                          <a:sym typeface="Calibri"/>
                        </a:rPr>
                        <a:t>0</a:t>
                      </a: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c>
                  <a:txBody>
                    <a:bodyPr/>
                    <a:lstStyle/>
                    <a:p>
                      <a:pPr algn="ctr" defTabSz="1371600">
                        <a:defRPr sz="1800"/>
                      </a:pPr>
                      <a:r>
                        <a:rPr sz="3600">
                          <a:latin typeface="Calibri"/>
                          <a:ea typeface="Calibri"/>
                          <a:cs typeface="Calibri"/>
                          <a:sym typeface="Calibri"/>
                        </a:rPr>
                        <a:t>0</a:t>
                      </a: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c>
                  <a:txBody>
                    <a:bodyPr/>
                    <a:lstStyle/>
                    <a:p>
                      <a:pPr algn="ctr" defTabSz="1371600">
                        <a:defRPr sz="1800"/>
                      </a:pPr>
                      <a:r>
                        <a:rPr sz="3600">
                          <a:latin typeface="Calibri"/>
                          <a:ea typeface="Calibri"/>
                          <a:cs typeface="Calibri"/>
                          <a:sym typeface="Calibri"/>
                        </a:rPr>
                        <a:t>0</a:t>
                      </a: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c>
                  <a:txBody>
                    <a:bodyPr/>
                    <a:lstStyle/>
                    <a:p>
                      <a:pPr algn="ctr" defTabSz="1371600">
                        <a:defRPr sz="1800"/>
                      </a:pPr>
                      <a:r>
                        <a:rPr sz="3600">
                          <a:latin typeface="Calibri"/>
                          <a:ea typeface="Calibri"/>
                          <a:cs typeface="Calibri"/>
                          <a:sym typeface="Calibri"/>
                        </a:rPr>
                        <a:t>0</a:t>
                      </a: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c>
                  <a:txBody>
                    <a:bodyPr/>
                    <a:lstStyle/>
                    <a:p>
                      <a:pPr algn="ctr" defTabSz="1371600">
                        <a:defRPr sz="1800"/>
                      </a:pPr>
                      <a:r>
                        <a:rPr sz="3600">
                          <a:latin typeface="Calibri"/>
                          <a:ea typeface="Calibri"/>
                          <a:cs typeface="Calibri"/>
                          <a:sym typeface="Calibri"/>
                        </a:rPr>
                        <a:t>0</a:t>
                      </a: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r>
              <a:tr h="848324">
                <a:tc>
                  <a:txBody>
                    <a:bodyPr/>
                    <a:lstStyle/>
                    <a:p>
                      <a:pPr algn="ctr" defTabSz="1371600">
                        <a:defRPr sz="1800"/>
                      </a:pPr>
                      <a:r>
                        <a:rPr b="1" sz="3600">
                          <a:latin typeface="Calibri"/>
                          <a:ea typeface="Calibri"/>
                          <a:cs typeface="Calibri"/>
                          <a:sym typeface="Calibri"/>
                        </a:rPr>
                        <a:t>g</a:t>
                      </a: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c>
                  <a:txBody>
                    <a:bodyPr/>
                    <a:lstStyle/>
                    <a:p>
                      <a:pPr algn="ctr" defTabSz="1371600">
                        <a:defRPr sz="1800"/>
                      </a:pPr>
                      <a:r>
                        <a:rPr sz="3600">
                          <a:latin typeface="Calibri"/>
                          <a:ea typeface="Calibri"/>
                          <a:cs typeface="Calibri"/>
                          <a:sym typeface="Calibri"/>
                        </a:rPr>
                        <a:t>0</a:t>
                      </a: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c>
                  <a:txBody>
                    <a:bodyPr/>
                    <a:lstStyle/>
                    <a:p>
                      <a:pPr algn="ctr" defTabSz="1371600">
                        <a:defRPr sz="1800"/>
                      </a:pPr>
                      <a:r>
                        <a:rPr b="1" sz="3600">
                          <a:latin typeface="Calibri"/>
                          <a:ea typeface="Calibri"/>
                          <a:cs typeface="Calibri"/>
                          <a:sym typeface="Calibri"/>
                        </a:rPr>
                        <a:t>h</a:t>
                      </a: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c>
                  <a:txBody>
                    <a:bodyPr/>
                    <a:lstStyle/>
                    <a:p>
                      <a:pPr algn="ctr" defTabSz="1371600">
                        <a:defRPr sz="1800"/>
                      </a:pPr>
                      <a:r>
                        <a:rPr sz="3600">
                          <a:latin typeface="Calibri"/>
                          <a:ea typeface="Calibri"/>
                          <a:cs typeface="Calibri"/>
                          <a:sym typeface="Calibri"/>
                        </a:rPr>
                        <a:t>0</a:t>
                      </a: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c>
                  <a:txBody>
                    <a:bodyPr/>
                    <a:lstStyle/>
                    <a:p>
                      <a:pPr algn="ctr" defTabSz="1371600">
                        <a:defRPr sz="1800"/>
                      </a:pPr>
                      <a:r>
                        <a:rPr b="1" sz="3600">
                          <a:latin typeface="Calibri"/>
                          <a:ea typeface="Calibri"/>
                          <a:cs typeface="Calibri"/>
                          <a:sym typeface="Calibri"/>
                        </a:rPr>
                        <a:t>i</a:t>
                      </a: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C000"/>
                    </a:solidFill>
                  </a:tcPr>
                </a:tc>
              </a:tr>
            </a:tbl>
          </a:graphicData>
        </a:graphic>
      </p:graphicFrame>
      <p:sp>
        <p:nvSpPr>
          <p:cNvPr id="2831" name="Oval 8"/>
          <p:cNvSpPr/>
          <p:nvPr/>
        </p:nvSpPr>
        <p:spPr>
          <a:xfrm>
            <a:off x="7518400" y="5161279"/>
            <a:ext cx="284480" cy="284481"/>
          </a:xfrm>
          <a:prstGeom prst="ellipse">
            <a:avLst/>
          </a:prstGeom>
          <a:ln w="25400">
            <a:solidFill>
              <a:srgbClr val="000000"/>
            </a:solidFill>
            <a:miter/>
          </a:ln>
        </p:spPr>
        <p:txBody>
          <a:bodyPr tIns="91439" bIns="91439" anchor="ctr"/>
          <a:lstStyle/>
          <a:p>
            <a:pPr defTabSz="914400">
              <a:defRPr b="0" sz="3600">
                <a:solidFill>
                  <a:srgbClr val="FFFFFF"/>
                </a:solidFill>
                <a:latin typeface="Calibri"/>
                <a:ea typeface="Calibri"/>
                <a:cs typeface="Calibri"/>
                <a:sym typeface="Calibri"/>
              </a:defRPr>
            </a:pPr>
          </a:p>
        </p:txBody>
      </p:sp>
      <p:sp>
        <p:nvSpPr>
          <p:cNvPr id="2832" name="TextBox 17"/>
          <p:cNvSpPr txBox="1"/>
          <p:nvPr/>
        </p:nvSpPr>
        <p:spPr>
          <a:xfrm>
            <a:off x="12964159" y="4978400"/>
            <a:ext cx="435343" cy="71628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Calibri"/>
                <a:ea typeface="Calibri"/>
                <a:cs typeface="Calibri"/>
                <a:sym typeface="Calibri"/>
              </a:defRPr>
            </a:lvl1pPr>
          </a:lstStyle>
          <a:p>
            <a:pPr/>
            <a:r>
              <a:t>=</a:t>
            </a:r>
          </a:p>
        </p:txBody>
      </p:sp>
      <p:sp>
        <p:nvSpPr>
          <p:cNvPr id="2833" name="TextBox 18"/>
          <p:cNvSpPr txBox="1"/>
          <p:nvPr/>
        </p:nvSpPr>
        <p:spPr>
          <a:xfrm>
            <a:off x="5323840" y="3169920"/>
            <a:ext cx="904151" cy="7162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Calibri"/>
                <a:ea typeface="Calibri"/>
                <a:cs typeface="Calibri"/>
                <a:sym typeface="Calibri"/>
              </a:defRPr>
            </a:lvl1pPr>
          </a:lstStyle>
          <a:p>
            <a:pPr/>
            <a:r>
              <a:t>3x3</a:t>
            </a:r>
          </a:p>
        </p:txBody>
      </p:sp>
      <p:sp>
        <p:nvSpPr>
          <p:cNvPr id="2834" name="TextBox 19"/>
          <p:cNvSpPr txBox="1"/>
          <p:nvPr/>
        </p:nvSpPr>
        <p:spPr>
          <a:xfrm>
            <a:off x="9672319" y="2499360"/>
            <a:ext cx="904152" cy="7162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Calibri"/>
                <a:ea typeface="Calibri"/>
                <a:cs typeface="Calibri"/>
                <a:sym typeface="Calibri"/>
              </a:defRPr>
            </a:lvl1pPr>
          </a:lstStyle>
          <a:p>
            <a:pPr/>
            <a:r>
              <a:t>5x5</a:t>
            </a:r>
          </a:p>
        </p:txBody>
      </p:sp>
      <p:sp>
        <p:nvSpPr>
          <p:cNvPr id="2835" name="TextBox 20"/>
          <p:cNvSpPr txBox="1"/>
          <p:nvPr/>
        </p:nvSpPr>
        <p:spPr>
          <a:xfrm>
            <a:off x="16459200" y="2357120"/>
            <a:ext cx="904151" cy="7162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Calibri"/>
                <a:ea typeface="Calibri"/>
                <a:cs typeface="Calibri"/>
                <a:sym typeface="Calibri"/>
              </a:defRPr>
            </a:lvl1pPr>
          </a:lstStyle>
          <a:p>
            <a:pPr/>
            <a:r>
              <a:t>7x7</a:t>
            </a:r>
          </a:p>
        </p:txBody>
      </p:sp>
      <p:sp>
        <p:nvSpPr>
          <p:cNvPr id="2836" name="TextBox 21"/>
          <p:cNvSpPr txBox="1"/>
          <p:nvPr/>
        </p:nvSpPr>
        <p:spPr>
          <a:xfrm>
            <a:off x="14610080" y="8961119"/>
            <a:ext cx="4822722" cy="23164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914400">
              <a:defRPr b="0" sz="3600">
                <a:latin typeface="Calibri"/>
                <a:ea typeface="Calibri"/>
                <a:cs typeface="Calibri"/>
                <a:sym typeface="Calibri"/>
              </a:defRPr>
            </a:pPr>
            <a:r>
              <a:t>49 coefficients</a:t>
            </a:r>
          </a:p>
          <a:p>
            <a:pPr algn="l" defTabSz="914400">
              <a:defRPr b="0" sz="3600">
                <a:latin typeface="Calibri"/>
                <a:ea typeface="Calibri"/>
                <a:cs typeface="Calibri"/>
                <a:sym typeface="Calibri"/>
              </a:defRPr>
            </a:pPr>
            <a:r>
              <a:t>18 degrees of freedom</a:t>
            </a:r>
          </a:p>
          <a:p>
            <a:pPr algn="l" defTabSz="914400">
              <a:defRPr b="0" sz="3600">
                <a:latin typeface="Calibri"/>
                <a:ea typeface="Calibri"/>
                <a:cs typeface="Calibri"/>
                <a:sym typeface="Calibri"/>
              </a:defRPr>
            </a:pPr>
          </a:p>
          <a:p>
            <a:pPr algn="l" defTabSz="914400">
              <a:defRPr b="0" sz="3600">
                <a:latin typeface="Calibri"/>
                <a:ea typeface="Calibri"/>
                <a:cs typeface="Calibri"/>
                <a:sym typeface="Calibri"/>
              </a:defRPr>
            </a:pPr>
            <a:r>
              <a:t>		What is lost?</a:t>
            </a:r>
          </a:p>
        </p:txBody>
      </p:sp>
      <p:sp>
        <p:nvSpPr>
          <p:cNvPr id="2837" name="TextBox 22"/>
          <p:cNvSpPr txBox="1"/>
          <p:nvPr/>
        </p:nvSpPr>
        <p:spPr>
          <a:xfrm>
            <a:off x="8351519" y="7680959"/>
            <a:ext cx="4582960" cy="12496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914400">
              <a:defRPr b="0" sz="3600">
                <a:latin typeface="Calibri"/>
                <a:ea typeface="Calibri"/>
                <a:cs typeface="Calibri"/>
                <a:sym typeface="Calibri"/>
              </a:defRPr>
            </a:pPr>
            <a:r>
              <a:t>25 coefficients</a:t>
            </a:r>
          </a:p>
          <a:p>
            <a:pPr algn="l" defTabSz="914400">
              <a:defRPr b="0" sz="3600">
                <a:latin typeface="Calibri"/>
                <a:ea typeface="Calibri"/>
                <a:cs typeface="Calibri"/>
                <a:sym typeface="Calibri"/>
              </a:defRPr>
            </a:pPr>
            <a:r>
              <a:t>9 degrees of freedom</a:t>
            </a:r>
          </a:p>
        </p:txBody>
      </p:sp>
      <p:sp>
        <p:nvSpPr>
          <p:cNvPr id="2838" name="TextBox 23"/>
          <p:cNvSpPr txBox="1"/>
          <p:nvPr/>
        </p:nvSpPr>
        <p:spPr>
          <a:xfrm>
            <a:off x="3535679" y="508000"/>
            <a:ext cx="7619922" cy="112268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6400">
                <a:latin typeface="Calibri"/>
                <a:ea typeface="Calibri"/>
                <a:cs typeface="Calibri"/>
                <a:sym typeface="Calibri"/>
              </a:defRPr>
            </a:lvl1pPr>
          </a:lstStyle>
          <a:p>
            <a:pPr/>
            <a:r>
              <a:t>Dilated convolutions</a:t>
            </a:r>
          </a:p>
        </p:txBody>
      </p:sp>
      <p:pic>
        <p:nvPicPr>
          <p:cNvPr id="2839" name="Picture 24" descr="Picture 24"/>
          <p:cNvPicPr>
            <a:picLocks noChangeAspect="1"/>
          </p:cNvPicPr>
          <p:nvPr/>
        </p:nvPicPr>
        <p:blipFill>
          <a:blip r:embed="rId2">
            <a:extLst/>
          </a:blip>
          <a:stretch>
            <a:fillRect/>
          </a:stretch>
        </p:blipFill>
        <p:spPr>
          <a:xfrm>
            <a:off x="13886597" y="3012259"/>
            <a:ext cx="6270843" cy="6050462"/>
          </a:xfrm>
          <a:prstGeom prst="rect">
            <a:avLst/>
          </a:prstGeom>
          <a:ln w="12700">
            <a:miter lim="400000"/>
          </a:ln>
        </p:spPr>
      </p:pic>
      <p:sp>
        <p:nvSpPr>
          <p:cNvPr id="2840" name="Rectangle 4"/>
          <p:cNvSpPr txBox="1"/>
          <p:nvPr/>
        </p:nvSpPr>
        <p:spPr>
          <a:xfrm>
            <a:off x="14391918" y="12342796"/>
            <a:ext cx="9102294" cy="802946"/>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4200"/>
            </a:lvl1pPr>
          </a:lstStyle>
          <a:p>
            <a:pPr/>
            <a:r>
              <a:t>[https://arxiv.org/pdf/1511.07122.pdf]</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8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8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8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28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28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28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34" grpId="2"/>
      <p:bldP build="whole" bldLvl="1" animBg="1" rev="0" advAuto="0" spid="2839" grpId="4"/>
      <p:bldP build="whole" bldLvl="1" animBg="1" rev="0" advAuto="0" spid="2830" grpId="1"/>
      <p:bldP build="whole" bldLvl="1" animBg="1" rev="0" advAuto="0" spid="2835" grpId="5"/>
      <p:bldP build="whole" bldLvl="1" animBg="1" rev="0" advAuto="0" spid="2836" grpId="6"/>
      <p:bldP build="whole" bldLvl="1" animBg="1" rev="0" advAuto="0" spid="2837" grpId="3"/>
    </p:bldLst>
  </p:timing>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842" name="Picture 3" descr="Picture 3"/>
          <p:cNvPicPr>
            <a:picLocks noChangeAspect="1"/>
          </p:cNvPicPr>
          <p:nvPr/>
        </p:nvPicPr>
        <p:blipFill>
          <a:blip r:embed="rId2">
            <a:extLst/>
          </a:blip>
          <a:stretch>
            <a:fillRect/>
          </a:stretch>
        </p:blipFill>
        <p:spPr>
          <a:xfrm>
            <a:off x="2028776" y="556359"/>
            <a:ext cx="20326448" cy="10884874"/>
          </a:xfrm>
          <a:prstGeom prst="rect">
            <a:avLst/>
          </a:prstGeom>
          <a:ln w="12700">
            <a:miter lim="400000"/>
          </a:ln>
        </p:spPr>
      </p:pic>
      <p:sp>
        <p:nvSpPr>
          <p:cNvPr id="2843" name="Rectangle 4"/>
          <p:cNvSpPr txBox="1"/>
          <p:nvPr/>
        </p:nvSpPr>
        <p:spPr>
          <a:xfrm>
            <a:off x="14391918" y="12342796"/>
            <a:ext cx="9102294" cy="802946"/>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4200"/>
            </a:lvl1pPr>
          </a:lstStyle>
          <a:p>
            <a:pPr/>
            <a:r>
              <a:t>[https://arxiv.org/pdf/1511.07122.pdf]</a:t>
            </a:r>
          </a:p>
        </p:txBody>
      </p:sp>
      <p:sp>
        <p:nvSpPr>
          <p:cNvPr id="2844" name="Rectangle"/>
          <p:cNvSpPr/>
          <p:nvPr/>
        </p:nvSpPr>
        <p:spPr>
          <a:xfrm>
            <a:off x="4577226" y="10722329"/>
            <a:ext cx="17815081" cy="823933"/>
          </a:xfrm>
          <a:prstGeom prst="rect">
            <a:avLst/>
          </a:prstGeom>
          <a:ln w="127000">
            <a:solidFill>
              <a:schemeClr val="accent5">
                <a:hueOff val="-82419"/>
                <a:satOff val="-9513"/>
                <a:lumOff val="-16343"/>
              </a:schemeClr>
            </a:solidFill>
            <a:miter lim="400000"/>
          </a:ln>
        </p:spPr>
        <p:txBody>
          <a:bodyPr lIns="71437" tIns="71437" rIns="71437" bIns="71437" anchor="ctr"/>
          <a:lstStyle/>
          <a:p>
            <a:pPr>
              <a:defRPr b="0" sz="3000">
                <a:solidFill>
                  <a:srgbClr val="FFFFFF"/>
                </a:solidFill>
              </a:defRPr>
            </a:pPr>
          </a:p>
        </p:txBody>
      </p:sp>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46" name="LSVRC-winners-over-time.png" descr="LSVRC-winners-over-time.png"/>
          <p:cNvPicPr>
            <a:picLocks noChangeAspect="1"/>
          </p:cNvPicPr>
          <p:nvPr/>
        </p:nvPicPr>
        <p:blipFill>
          <a:blip r:embed="rId2">
            <a:extLst/>
          </a:blip>
          <a:srcRect l="0" t="0" r="48757" b="0"/>
          <a:stretch>
            <a:fillRect/>
          </a:stretch>
        </p:blipFill>
        <p:spPr>
          <a:xfrm>
            <a:off x="878501" y="1614692"/>
            <a:ext cx="9901578" cy="10049915"/>
          </a:xfrm>
          <a:prstGeom prst="rect">
            <a:avLst/>
          </a:prstGeom>
          <a:ln w="12700">
            <a:miter lim="400000"/>
          </a:ln>
        </p:spPr>
      </p:pic>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48" name="LSVRC-winners-over-time.png" descr="LSVRC-winners-over-time.png"/>
          <p:cNvPicPr>
            <a:picLocks noChangeAspect="1"/>
          </p:cNvPicPr>
          <p:nvPr/>
        </p:nvPicPr>
        <p:blipFill>
          <a:blip r:embed="rId2">
            <a:extLst/>
          </a:blip>
          <a:srcRect l="0" t="0" r="12668" b="0"/>
          <a:stretch>
            <a:fillRect/>
          </a:stretch>
        </p:blipFill>
        <p:spPr>
          <a:xfrm>
            <a:off x="878501" y="1614692"/>
            <a:ext cx="16874944" cy="10049915"/>
          </a:xfrm>
          <a:prstGeom prst="rect">
            <a:avLst/>
          </a:prstGeom>
          <a:ln w="12700">
            <a:miter lim="400000"/>
          </a:ln>
        </p:spPr>
      </p:pic>
      <p:sp>
        <p:nvSpPr>
          <p:cNvPr id="2849" name="[He et al: Deep Residual Learning for Image Recognition, CVPR 2016]"/>
          <p:cNvSpPr txBox="1"/>
          <p:nvPr/>
        </p:nvSpPr>
        <p:spPr>
          <a:xfrm>
            <a:off x="2201514" y="12666604"/>
            <a:ext cx="22112487" cy="73825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r" defTabSz="1828800">
              <a:defRPr b="0" i="1" sz="4000"/>
            </a:lvl1pPr>
          </a:lstStyle>
          <a:p>
            <a:pPr/>
            <a:r>
              <a:t>[He et al: Deep Residual Learning for Image Recognition, CVPR 2016]</a:t>
            </a:r>
          </a:p>
        </p:txBody>
      </p:sp>
      <p:grpSp>
        <p:nvGrpSpPr>
          <p:cNvPr id="2853" name="Group 32"/>
          <p:cNvGrpSpPr/>
          <p:nvPr/>
        </p:nvGrpSpPr>
        <p:grpSpPr>
          <a:xfrm>
            <a:off x="18420639" y="995516"/>
            <a:ext cx="4946775" cy="11816739"/>
            <a:chOff x="0" y="0"/>
            <a:chExt cx="4946774" cy="11816738"/>
          </a:xfrm>
        </p:grpSpPr>
        <p:pic>
          <p:nvPicPr>
            <p:cNvPr id="2850" name="Picture 7" descr="Picture 7"/>
            <p:cNvPicPr>
              <a:picLocks noChangeAspect="1"/>
            </p:cNvPicPr>
            <p:nvPr/>
          </p:nvPicPr>
          <p:blipFill>
            <a:blip r:embed="rId3">
              <a:extLst/>
            </a:blip>
            <a:stretch>
              <a:fillRect/>
            </a:stretch>
          </p:blipFill>
          <p:spPr>
            <a:xfrm>
              <a:off x="786022" y="0"/>
              <a:ext cx="796204" cy="10336679"/>
            </a:xfrm>
            <a:prstGeom prst="rect">
              <a:avLst/>
            </a:prstGeom>
            <a:ln w="12700" cap="flat">
              <a:noFill/>
              <a:miter lim="400000"/>
            </a:ln>
            <a:effectLst/>
          </p:spPr>
        </p:pic>
        <p:sp>
          <p:nvSpPr>
            <p:cNvPr id="2851" name="Rectangle 11"/>
            <p:cNvSpPr/>
            <p:nvPr/>
          </p:nvSpPr>
          <p:spPr>
            <a:xfrm>
              <a:off x="3676774" y="1750362"/>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p>
              <a:pPr defTabSz="1371600">
                <a:defRPr b="0" sz="3600">
                  <a:latin typeface="Calibri"/>
                  <a:ea typeface="Calibri"/>
                  <a:cs typeface="Calibri"/>
                  <a:sym typeface="Calibri"/>
                </a:defRPr>
              </a:pPr>
              <a:r>
                <a:t>2016: ResNet</a:t>
              </a:r>
            </a:p>
            <a:p>
              <a:pPr defTabSz="1371600">
                <a:defRPr b="0" sz="3600">
                  <a:latin typeface="Calibri"/>
                  <a:ea typeface="Calibri"/>
                  <a:cs typeface="Calibri"/>
                  <a:sym typeface="Calibri"/>
                </a:defRPr>
              </a:pPr>
              <a:r>
                <a:t>&gt;100 conv. layers</a:t>
              </a:r>
            </a:p>
          </p:txBody>
        </p:sp>
        <p:sp>
          <p:nvSpPr>
            <p:cNvPr id="2852" name="TextBox 28"/>
            <p:cNvSpPr/>
            <p:nvPr/>
          </p:nvSpPr>
          <p:spPr>
            <a:xfrm>
              <a:off x="0" y="10546738"/>
              <a:ext cx="1270000"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371600">
                <a:defRPr b="0" sz="3800">
                  <a:latin typeface="Calibri"/>
                  <a:ea typeface="Calibri"/>
                  <a:cs typeface="Calibri"/>
                  <a:sym typeface="Calibri"/>
                </a:defRPr>
              </a:lvl1pPr>
            </a:lstStyle>
            <a:p>
              <a:pPr/>
              <a:r>
                <a:t>Error: 3.6%</a:t>
              </a:r>
            </a:p>
          </p:txBody>
        </p:sp>
      </p:grpSp>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5" name="ResNet [He et al, 2016]"/>
          <p:cNvSpPr txBox="1"/>
          <p:nvPr>
            <p:ph type="title"/>
          </p:nvPr>
        </p:nvSpPr>
        <p:spPr>
          <a:xfrm>
            <a:off x="1085916" y="357187"/>
            <a:ext cx="22384027" cy="1575875"/>
          </a:xfrm>
          <a:prstGeom prst="rect">
            <a:avLst/>
          </a:prstGeom>
        </p:spPr>
        <p:txBody>
          <a:bodyPr/>
          <a:lstStyle>
            <a:lvl1pPr>
              <a:defRPr sz="8000"/>
            </a:lvl1pPr>
          </a:lstStyle>
          <a:p>
            <a:pPr/>
            <a:r>
              <a:t>ResNet [He et al, 2016]</a:t>
            </a:r>
          </a:p>
        </p:txBody>
      </p:sp>
      <p:sp>
        <p:nvSpPr>
          <p:cNvPr id="2856" name="Main developments…"/>
          <p:cNvSpPr txBox="1"/>
          <p:nvPr>
            <p:ph type="body" sz="quarter" idx="1"/>
          </p:nvPr>
        </p:nvSpPr>
        <p:spPr>
          <a:xfrm>
            <a:off x="10687862" y="2549883"/>
            <a:ext cx="11991168" cy="5094892"/>
          </a:xfrm>
          <a:prstGeom prst="rect">
            <a:avLst/>
          </a:prstGeom>
        </p:spPr>
        <p:txBody>
          <a:bodyPr anchor="t"/>
          <a:lstStyle/>
          <a:p>
            <a:pPr marL="0" indent="0">
              <a:buSzTx/>
              <a:buNone/>
              <a:defRPr b="1" sz="6000"/>
            </a:pPr>
            <a:r>
              <a:t>Main developments</a:t>
            </a:r>
          </a:p>
          <a:p>
            <a:pPr marL="611187" indent="-611187">
              <a:defRPr sz="6000"/>
            </a:pPr>
            <a:r>
              <a:t>Increased depth possible through residual blocks</a:t>
            </a:r>
          </a:p>
        </p:txBody>
      </p:sp>
      <p:grpSp>
        <p:nvGrpSpPr>
          <p:cNvPr id="2860" name="Group 2"/>
          <p:cNvGrpSpPr/>
          <p:nvPr/>
        </p:nvGrpSpPr>
        <p:grpSpPr>
          <a:xfrm>
            <a:off x="1885880" y="161365"/>
            <a:ext cx="2478435" cy="13921590"/>
            <a:chOff x="638905" y="0"/>
            <a:chExt cx="2478433" cy="13921589"/>
          </a:xfrm>
        </p:grpSpPr>
        <p:pic>
          <p:nvPicPr>
            <p:cNvPr id="2857" name="Picture 3" descr="Picture 3"/>
            <p:cNvPicPr>
              <a:picLocks noChangeAspect="1"/>
            </p:cNvPicPr>
            <p:nvPr/>
          </p:nvPicPr>
          <p:blipFill>
            <a:blip r:embed="rId2">
              <a:extLst/>
            </a:blip>
            <a:stretch>
              <a:fillRect/>
            </a:stretch>
          </p:blipFill>
          <p:spPr>
            <a:xfrm>
              <a:off x="1485884" y="1341594"/>
              <a:ext cx="876831" cy="11383401"/>
            </a:xfrm>
            <a:prstGeom prst="rect">
              <a:avLst/>
            </a:prstGeom>
            <a:ln w="12700" cap="flat">
              <a:noFill/>
              <a:miter lim="400000"/>
            </a:ln>
            <a:effectLst/>
          </p:spPr>
        </p:pic>
        <p:sp>
          <p:nvSpPr>
            <p:cNvPr id="2858" name="Rectangle 4"/>
            <p:cNvSpPr/>
            <p:nvPr/>
          </p:nvSpPr>
          <p:spPr>
            <a:xfrm>
              <a:off x="1847338" y="0"/>
              <a:ext cx="1270001"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p>
              <a:pPr defTabSz="1371600">
                <a:defRPr b="0" sz="3600">
                  <a:latin typeface="Calibri"/>
                  <a:ea typeface="Calibri"/>
                  <a:cs typeface="Calibri"/>
                  <a:sym typeface="Calibri"/>
                </a:defRPr>
              </a:pPr>
              <a:r>
                <a:t>2016: ResNet</a:t>
              </a:r>
            </a:p>
            <a:p>
              <a:pPr defTabSz="1371600">
                <a:defRPr b="0" sz="3600">
                  <a:latin typeface="Calibri"/>
                  <a:ea typeface="Calibri"/>
                  <a:cs typeface="Calibri"/>
                  <a:sym typeface="Calibri"/>
                </a:defRPr>
              </a:pPr>
              <a:r>
                <a:t>&gt;100 conv. layers</a:t>
              </a:r>
            </a:p>
          </p:txBody>
        </p:sp>
        <p:sp>
          <p:nvSpPr>
            <p:cNvPr id="2859" name="TextBox 5"/>
            <p:cNvSpPr/>
            <p:nvPr/>
          </p:nvSpPr>
          <p:spPr>
            <a:xfrm>
              <a:off x="638905" y="12651589"/>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371600">
                <a:defRPr b="0" sz="3800">
                  <a:latin typeface="Calibri"/>
                  <a:ea typeface="Calibri"/>
                  <a:cs typeface="Calibri"/>
                  <a:sym typeface="Calibri"/>
                </a:defRPr>
              </a:lvl1pPr>
            </a:lstStyle>
            <a:p>
              <a:pPr/>
              <a:r>
                <a:t>Error: 3.6%</a:t>
              </a:r>
            </a:p>
          </p:txBody>
        </p:sp>
      </p:grpSp>
      <p:pic>
        <p:nvPicPr>
          <p:cNvPr id="2861" name="Picture 6" descr="Picture 6"/>
          <p:cNvPicPr>
            <a:picLocks noChangeAspect="1"/>
          </p:cNvPicPr>
          <p:nvPr/>
        </p:nvPicPr>
        <p:blipFill>
          <a:blip r:embed="rId3">
            <a:extLst/>
          </a:blip>
          <a:srcRect l="0" t="12821" r="0" b="0"/>
          <a:stretch>
            <a:fillRect/>
          </a:stretch>
        </p:blipFill>
        <p:spPr>
          <a:xfrm>
            <a:off x="5078248" y="1541310"/>
            <a:ext cx="1981207" cy="11786931"/>
          </a:xfrm>
          <a:prstGeom prst="rect">
            <a:avLst/>
          </a:prstGeom>
          <a:ln w="12700">
            <a:miter lim="400000"/>
          </a:ln>
        </p:spPr>
      </p:pic>
      <p:sp>
        <p:nvSpPr>
          <p:cNvPr id="2862" name="Callout"/>
          <p:cNvSpPr/>
          <p:nvPr/>
        </p:nvSpPr>
        <p:spPr>
          <a:xfrm>
            <a:off x="7196044" y="7688620"/>
            <a:ext cx="13479860" cy="54871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023" y="0"/>
                </a:moveTo>
                <a:cubicBezTo>
                  <a:pt x="4844" y="0"/>
                  <a:pt x="4699" y="356"/>
                  <a:pt x="4699" y="795"/>
                </a:cubicBezTo>
                <a:lnTo>
                  <a:pt x="4699" y="6426"/>
                </a:lnTo>
                <a:lnTo>
                  <a:pt x="0" y="8018"/>
                </a:lnTo>
                <a:lnTo>
                  <a:pt x="4699" y="9611"/>
                </a:lnTo>
                <a:lnTo>
                  <a:pt x="4699" y="20805"/>
                </a:lnTo>
                <a:cubicBezTo>
                  <a:pt x="4699" y="21244"/>
                  <a:pt x="4844" y="21600"/>
                  <a:pt x="5023" y="21600"/>
                </a:cubicBezTo>
                <a:lnTo>
                  <a:pt x="21276" y="21600"/>
                </a:lnTo>
                <a:cubicBezTo>
                  <a:pt x="21455" y="21600"/>
                  <a:pt x="21600" y="21244"/>
                  <a:pt x="21600" y="20805"/>
                </a:cubicBezTo>
                <a:lnTo>
                  <a:pt x="21600" y="795"/>
                </a:lnTo>
                <a:cubicBezTo>
                  <a:pt x="21600" y="356"/>
                  <a:pt x="21455" y="0"/>
                  <a:pt x="21276" y="0"/>
                </a:cubicBezTo>
                <a:lnTo>
                  <a:pt x="5023" y="0"/>
                </a:lnTo>
                <a:close/>
              </a:path>
            </a:pathLst>
          </a:custGeom>
          <a:solidFill>
            <a:schemeClr val="accent1"/>
          </a:solidFill>
          <a:ln w="12700">
            <a:miter lim="400000"/>
          </a:ln>
        </p:spPr>
        <p:txBody>
          <a:bodyPr lIns="71437" tIns="71437" rIns="71437" bIns="71437" anchor="ctr"/>
          <a:lstStyle/>
          <a:p>
            <a:pPr>
              <a:defRPr b="0" sz="3000">
                <a:solidFill>
                  <a:srgbClr val="FFFFFF"/>
                </a:solidFill>
              </a:defRPr>
            </a:pPr>
          </a:p>
        </p:txBody>
      </p:sp>
      <p:pic>
        <p:nvPicPr>
          <p:cNvPr id="2863" name="Picture 7" descr="Picture 7"/>
          <p:cNvPicPr>
            <a:picLocks noChangeAspect="1"/>
          </p:cNvPicPr>
          <p:nvPr/>
        </p:nvPicPr>
        <p:blipFill>
          <a:blip r:embed="rId4">
            <a:extLst/>
          </a:blip>
          <a:srcRect l="2997" t="3660" r="7042" b="12671"/>
          <a:stretch>
            <a:fillRect/>
          </a:stretch>
        </p:blipFill>
        <p:spPr>
          <a:xfrm>
            <a:off x="11227700" y="8261596"/>
            <a:ext cx="8572016" cy="4297199"/>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8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862"/>
                                        </p:tgtEl>
                                        <p:attrNameLst>
                                          <p:attrName>style.visibility</p:attrName>
                                        </p:attrNameLst>
                                      </p:cBhvr>
                                      <p:to>
                                        <p:strVal val="visible"/>
                                      </p:to>
                                    </p:set>
                                  </p:childTnLst>
                                </p:cTn>
                              </p:par>
                            </p:childTnLst>
                          </p:cTn>
                        </p:par>
                        <p:par>
                          <p:cTn id="11" fill="hold">
                            <p:stCondLst>
                              <p:cond delay="0"/>
                            </p:stCondLst>
                            <p:childTnLst>
                              <p:par>
                                <p:cTn id="12" presetClass="entr" nodeType="afterEffect" presetSubtype="0" presetID="1" grpId="3" fill="hold">
                                  <p:stCondLst>
                                    <p:cond delay="0"/>
                                  </p:stCondLst>
                                  <p:iterate type="el" backwards="0">
                                    <p:tmAbs val="0"/>
                                  </p:iterate>
                                  <p:childTnLst>
                                    <p:set>
                                      <p:cBhvr>
                                        <p:cTn id="13" fill="hold"/>
                                        <p:tgtEl>
                                          <p:spTgt spid="286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62" grpId="2"/>
      <p:bldP build="whole" bldLvl="1" animBg="1" rev="0" advAuto="0" spid="2863" grpId="3"/>
      <p:bldP build="whole" bldLvl="1" animBg="1" rev="0" advAuto="0" spid="2861"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83" name="Group"/>
          <p:cNvGrpSpPr/>
          <p:nvPr/>
        </p:nvGrpSpPr>
        <p:grpSpPr>
          <a:xfrm>
            <a:off x="630963" y="833654"/>
            <a:ext cx="10141631" cy="6374857"/>
            <a:chOff x="0" y="0"/>
            <a:chExt cx="10141629" cy="6374855"/>
          </a:xfrm>
        </p:grpSpPr>
        <p:pic>
          <p:nvPicPr>
            <p:cNvPr id="471" name="Picture 3" descr="Picture 3"/>
            <p:cNvPicPr>
              <a:picLocks noChangeAspect="1"/>
            </p:cNvPicPr>
            <p:nvPr/>
          </p:nvPicPr>
          <p:blipFill>
            <a:blip r:embed="rId2">
              <a:extLst/>
            </a:blip>
            <a:srcRect l="4946" t="4814" r="4946" b="11324"/>
            <a:stretch>
              <a:fillRect/>
            </a:stretch>
          </p:blipFill>
          <p:spPr>
            <a:xfrm>
              <a:off x="12047" y="0"/>
              <a:ext cx="10117662" cy="6374856"/>
            </a:xfrm>
            <a:prstGeom prst="rect">
              <a:avLst/>
            </a:prstGeom>
            <a:ln w="50800" cap="flat">
              <a:solidFill>
                <a:srgbClr val="000000"/>
              </a:solidFill>
              <a:prstDash val="solid"/>
              <a:miter lim="400000"/>
            </a:ln>
            <a:effectLst/>
          </p:spPr>
        </p:pic>
        <p:sp>
          <p:nvSpPr>
            <p:cNvPr id="472" name="Line"/>
            <p:cNvSpPr/>
            <p:nvPr/>
          </p:nvSpPr>
          <p:spPr>
            <a:xfrm flipV="1">
              <a:off x="1263237"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473" name="Line"/>
            <p:cNvSpPr/>
            <p:nvPr/>
          </p:nvSpPr>
          <p:spPr>
            <a:xfrm flipV="1">
              <a:off x="2522929"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474" name="Line"/>
            <p:cNvSpPr/>
            <p:nvPr/>
          </p:nvSpPr>
          <p:spPr>
            <a:xfrm flipV="1">
              <a:off x="3782622"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475" name="Line"/>
            <p:cNvSpPr/>
            <p:nvPr/>
          </p:nvSpPr>
          <p:spPr>
            <a:xfrm flipV="1">
              <a:off x="5042315"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476" name="Line"/>
            <p:cNvSpPr/>
            <p:nvPr/>
          </p:nvSpPr>
          <p:spPr>
            <a:xfrm flipV="1">
              <a:off x="6302008"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477" name="Line"/>
            <p:cNvSpPr/>
            <p:nvPr/>
          </p:nvSpPr>
          <p:spPr>
            <a:xfrm flipV="1">
              <a:off x="7561700"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478" name="Line"/>
            <p:cNvSpPr/>
            <p:nvPr/>
          </p:nvSpPr>
          <p:spPr>
            <a:xfrm flipV="1">
              <a:off x="8821393"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479" name="Line"/>
            <p:cNvSpPr/>
            <p:nvPr/>
          </p:nvSpPr>
          <p:spPr>
            <a:xfrm flipH="1" flipV="1">
              <a:off x="0" y="2572302"/>
              <a:ext cx="10141628"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480" name="Line"/>
            <p:cNvSpPr/>
            <p:nvPr/>
          </p:nvSpPr>
          <p:spPr>
            <a:xfrm flipH="1" flipV="1">
              <a:off x="0" y="1303167"/>
              <a:ext cx="1014163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481" name="Line"/>
            <p:cNvSpPr/>
            <p:nvPr/>
          </p:nvSpPr>
          <p:spPr>
            <a:xfrm flipH="1" flipV="1">
              <a:off x="0" y="3841437"/>
              <a:ext cx="1014163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482" name="Line"/>
            <p:cNvSpPr/>
            <p:nvPr/>
          </p:nvSpPr>
          <p:spPr>
            <a:xfrm flipH="1" flipV="1">
              <a:off x="0" y="5110571"/>
              <a:ext cx="1014163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grpSp>
      <p:sp>
        <p:nvSpPr>
          <p:cNvPr id="484" name="Rectangle"/>
          <p:cNvSpPr/>
          <p:nvPr/>
        </p:nvSpPr>
        <p:spPr>
          <a:xfrm>
            <a:off x="16535648" y="9728813"/>
            <a:ext cx="2407921" cy="2145436"/>
          </a:xfrm>
          <a:prstGeom prst="rect">
            <a:avLst/>
          </a:prstGeom>
          <a:solidFill>
            <a:srgbClr val="53585F"/>
          </a:solidFill>
          <a:ln w="889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485" name="Line"/>
          <p:cNvSpPr/>
          <p:nvPr/>
        </p:nvSpPr>
        <p:spPr>
          <a:xfrm>
            <a:off x="15134564" y="10801530"/>
            <a:ext cx="883279" cy="1"/>
          </a:xfrm>
          <a:prstGeom prst="line">
            <a:avLst/>
          </a:prstGeom>
          <a:ln w="76200">
            <a:solidFill>
              <a:srgbClr val="000000"/>
            </a:solidFill>
            <a:tailEnd type="triangle"/>
          </a:ln>
        </p:spPr>
        <p:txBody>
          <a:bodyPr lIns="76200" tIns="76200" rIns="76200" bIns="76200"/>
          <a:lstStyle/>
          <a:p>
            <a:pPr algn="l" defTabSz="2172273">
              <a:defRPr b="0" sz="4200">
                <a:solidFill>
                  <a:srgbClr val="004731"/>
                </a:solidFill>
                <a:latin typeface="Arial"/>
                <a:ea typeface="Arial"/>
                <a:cs typeface="Arial"/>
                <a:sym typeface="Arial"/>
              </a:defRPr>
            </a:pPr>
          </a:p>
        </p:txBody>
      </p:sp>
      <p:sp>
        <p:nvSpPr>
          <p:cNvPr id="486" name="Line"/>
          <p:cNvSpPr/>
          <p:nvPr/>
        </p:nvSpPr>
        <p:spPr>
          <a:xfrm>
            <a:off x="19461371" y="10801530"/>
            <a:ext cx="883279" cy="1"/>
          </a:xfrm>
          <a:prstGeom prst="line">
            <a:avLst/>
          </a:prstGeom>
          <a:ln w="76200">
            <a:solidFill>
              <a:srgbClr val="000000"/>
            </a:solidFill>
            <a:tailEnd type="triangle"/>
          </a:ln>
        </p:spPr>
        <p:txBody>
          <a:bodyPr lIns="76200" tIns="76200" rIns="76200" bIns="76200"/>
          <a:lstStyle/>
          <a:p>
            <a:pPr algn="l" defTabSz="2172273">
              <a:defRPr b="0" sz="4200">
                <a:solidFill>
                  <a:srgbClr val="004731"/>
                </a:solidFill>
                <a:latin typeface="Arial"/>
                <a:ea typeface="Arial"/>
                <a:cs typeface="Arial"/>
                <a:sym typeface="Arial"/>
              </a:defRPr>
            </a:pPr>
          </a:p>
        </p:txBody>
      </p:sp>
      <p:sp>
        <p:nvSpPr>
          <p:cNvPr id="487" name="“Sky”"/>
          <p:cNvSpPr txBox="1"/>
          <p:nvPr/>
        </p:nvSpPr>
        <p:spPr>
          <a:xfrm>
            <a:off x="20757198" y="10420530"/>
            <a:ext cx="1320851" cy="762001"/>
          </a:xfrm>
          <a:prstGeom prst="rect">
            <a:avLst/>
          </a:prstGeom>
          <a:ln w="63500">
            <a:solidFill>
              <a:srgbClr val="000000"/>
            </a:solidFill>
          </a:ln>
          <a:extLst>
            <a:ext uri="{C572A759-6A51-4108-AA02-DFA0A04FC94B}">
              <ma14:wrappingTextBoxFlag xmlns:ma14="http://schemas.microsoft.com/office/mac/drawingml/2011/main" val="1"/>
            </a:ext>
          </a:extLst>
        </p:spPr>
        <p:txBody>
          <a:bodyPr wrap="none" lIns="76200" tIns="76200" rIns="76200" bIns="76200">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488" name="Rectangle"/>
          <p:cNvSpPr/>
          <p:nvPr/>
        </p:nvSpPr>
        <p:spPr>
          <a:xfrm>
            <a:off x="9467329" y="777317"/>
            <a:ext cx="1362076" cy="1339188"/>
          </a:xfrm>
          <a:prstGeom prst="rect">
            <a:avLst/>
          </a:prstGeom>
          <a:solidFill>
            <a:srgbClr val="FFFFFF"/>
          </a:solidFill>
          <a:ln w="12700">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489" name="Line"/>
          <p:cNvSpPr/>
          <p:nvPr/>
        </p:nvSpPr>
        <p:spPr>
          <a:xfrm flipV="1">
            <a:off x="9463391" y="811911"/>
            <a:ext cx="1" cy="2577927"/>
          </a:xfrm>
          <a:prstGeom prst="line">
            <a:avLst/>
          </a:prstGeom>
          <a:ln w="508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490" name="Line"/>
          <p:cNvSpPr/>
          <p:nvPr/>
        </p:nvSpPr>
        <p:spPr>
          <a:xfrm>
            <a:off x="9465720" y="3390473"/>
            <a:ext cx="1281474" cy="1"/>
          </a:xfrm>
          <a:prstGeom prst="line">
            <a:avLst/>
          </a:prstGeom>
          <a:ln w="50800">
            <a:solidFill>
              <a:srgbClr val="000000"/>
            </a:solidFill>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sp>
        <p:nvSpPr>
          <p:cNvPr id="491" name="Classifier"/>
          <p:cNvSpPr txBox="1"/>
          <p:nvPr/>
        </p:nvSpPr>
        <p:spPr>
          <a:xfrm>
            <a:off x="14661057" y="10407830"/>
            <a:ext cx="6157101" cy="698501"/>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spAutoFit/>
          </a:bodyPr>
          <a:lstStyle>
            <a:lvl1pPr defTabSz="2172273">
              <a:defRPr sz="3600">
                <a:solidFill>
                  <a:srgbClr val="FFFFFF"/>
                </a:solidFill>
                <a:latin typeface="Helvetica"/>
                <a:ea typeface="Helvetica"/>
                <a:cs typeface="Helvetica"/>
                <a:sym typeface="Helvetica"/>
              </a:defRPr>
            </a:lvl1pPr>
          </a:lstStyle>
          <a:p>
            <a:pPr/>
            <a:r>
              <a:t>Classifier</a:t>
            </a:r>
          </a:p>
        </p:txBody>
      </p:sp>
      <p:grpSp>
        <p:nvGrpSpPr>
          <p:cNvPr id="504" name="Group"/>
          <p:cNvGrpSpPr/>
          <p:nvPr/>
        </p:nvGrpSpPr>
        <p:grpSpPr>
          <a:xfrm>
            <a:off x="13611189" y="844415"/>
            <a:ext cx="10141631" cy="6353335"/>
            <a:chOff x="0" y="0"/>
            <a:chExt cx="10141629" cy="6353333"/>
          </a:xfrm>
        </p:grpSpPr>
        <p:sp>
          <p:nvSpPr>
            <p:cNvPr id="492" name="Rectangle"/>
            <p:cNvSpPr/>
            <p:nvPr/>
          </p:nvSpPr>
          <p:spPr>
            <a:xfrm>
              <a:off x="17886" y="0"/>
              <a:ext cx="10105858" cy="6353334"/>
            </a:xfrm>
            <a:prstGeom prst="rect">
              <a:avLst/>
            </a:prstGeom>
            <a:solidFill>
              <a:srgbClr val="FFFFFF"/>
            </a:solidFill>
            <a:ln w="50800" cap="flat">
              <a:solidFill>
                <a:srgbClr val="000000"/>
              </a:solidFill>
              <a:prstDash val="solid"/>
              <a:round/>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493" name="Line"/>
            <p:cNvSpPr/>
            <p:nvPr/>
          </p:nvSpPr>
          <p:spPr>
            <a:xfrm flipV="1">
              <a:off x="1263237" y="160"/>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494" name="Line"/>
            <p:cNvSpPr/>
            <p:nvPr/>
          </p:nvSpPr>
          <p:spPr>
            <a:xfrm flipV="1">
              <a:off x="2522929" y="160"/>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495" name="Line"/>
            <p:cNvSpPr/>
            <p:nvPr/>
          </p:nvSpPr>
          <p:spPr>
            <a:xfrm flipV="1">
              <a:off x="3782622" y="160"/>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496" name="Line"/>
            <p:cNvSpPr/>
            <p:nvPr/>
          </p:nvSpPr>
          <p:spPr>
            <a:xfrm flipV="1">
              <a:off x="5042315" y="160"/>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497" name="Line"/>
            <p:cNvSpPr/>
            <p:nvPr/>
          </p:nvSpPr>
          <p:spPr>
            <a:xfrm flipV="1">
              <a:off x="6302008" y="160"/>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498" name="Line"/>
            <p:cNvSpPr/>
            <p:nvPr/>
          </p:nvSpPr>
          <p:spPr>
            <a:xfrm flipV="1">
              <a:off x="7561700" y="160"/>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499" name="Line"/>
            <p:cNvSpPr/>
            <p:nvPr/>
          </p:nvSpPr>
          <p:spPr>
            <a:xfrm flipV="1">
              <a:off x="8821393" y="160"/>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500" name="Line"/>
            <p:cNvSpPr/>
            <p:nvPr/>
          </p:nvSpPr>
          <p:spPr>
            <a:xfrm flipH="1" flipV="1">
              <a:off x="0" y="2561541"/>
              <a:ext cx="10141628"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501" name="Line"/>
            <p:cNvSpPr/>
            <p:nvPr/>
          </p:nvSpPr>
          <p:spPr>
            <a:xfrm flipH="1" flipV="1">
              <a:off x="0" y="1292406"/>
              <a:ext cx="1014163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502" name="Line"/>
            <p:cNvSpPr/>
            <p:nvPr/>
          </p:nvSpPr>
          <p:spPr>
            <a:xfrm flipH="1" flipV="1">
              <a:off x="0" y="3830676"/>
              <a:ext cx="1014163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sp>
          <p:nvSpPr>
            <p:cNvPr id="503" name="Line"/>
            <p:cNvSpPr/>
            <p:nvPr/>
          </p:nvSpPr>
          <p:spPr>
            <a:xfrm flipH="1" flipV="1">
              <a:off x="0" y="5099810"/>
              <a:ext cx="1014163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Helvetica Neue Medium"/>
                  <a:ea typeface="Helvetica Neue Medium"/>
                  <a:cs typeface="Helvetica Neue Medium"/>
                  <a:sym typeface="Helvetica Neue Medium"/>
                </a:defRPr>
              </a:pPr>
            </a:p>
          </p:txBody>
        </p:sp>
      </p:grpSp>
      <p:sp>
        <p:nvSpPr>
          <p:cNvPr id="505" name="Sky"/>
          <p:cNvSpPr txBox="1"/>
          <p:nvPr/>
        </p:nvSpPr>
        <p:spPr>
          <a:xfrm>
            <a:off x="20971561" y="10457043"/>
            <a:ext cx="892125"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506" name="Bird"/>
          <p:cNvSpPr txBox="1"/>
          <p:nvPr/>
        </p:nvSpPr>
        <p:spPr>
          <a:xfrm>
            <a:off x="22571760" y="1102423"/>
            <a:ext cx="985394"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Bird</a:t>
            </a:r>
          </a:p>
        </p:txBody>
      </p:sp>
      <p:sp>
        <p:nvSpPr>
          <p:cNvPr id="507" name="Rectangle"/>
          <p:cNvSpPr/>
          <p:nvPr/>
        </p:nvSpPr>
        <p:spPr>
          <a:xfrm>
            <a:off x="9490575" y="2034617"/>
            <a:ext cx="1351530" cy="1339188"/>
          </a:xfrm>
          <a:prstGeom prst="rect">
            <a:avLst/>
          </a:prstGeom>
          <a:solidFill>
            <a:srgbClr val="FFFFFF"/>
          </a:solidFill>
          <a:ln w="12700">
            <a:miter lim="400000"/>
          </a:ln>
        </p:spPr>
        <p:txBody>
          <a:bodyPr lIns="71437" tIns="71437" rIns="71437" bIns="71437" anchor="ctr"/>
          <a:lstStyle/>
          <a:p>
            <a:pPr>
              <a:defRPr b="0" sz="3000">
                <a:solidFill>
                  <a:srgbClr val="FFFFFF"/>
                </a:solidFill>
                <a:latin typeface="Helvetica Neue Medium"/>
                <a:ea typeface="Helvetica Neue Medium"/>
                <a:cs typeface="Helvetica Neue Medium"/>
                <a:sym typeface="Helvetica Neue Medium"/>
              </a:defRPr>
            </a:pPr>
          </a:p>
        </p:txBody>
      </p:sp>
      <p:pic>
        <p:nvPicPr>
          <p:cNvPr id="508" name="Picture 3" descr="Picture 3"/>
          <p:cNvPicPr>
            <a:picLocks noChangeAspect="0"/>
          </p:cNvPicPr>
          <p:nvPr/>
        </p:nvPicPr>
        <p:blipFill>
          <a:blip r:embed="rId2">
            <a:extLst/>
          </a:blip>
          <a:srcRect l="83373" t="23724" r="4946" b="58707"/>
          <a:stretch>
            <a:fillRect/>
          </a:stretch>
        </p:blipFill>
        <p:spPr>
          <a:xfrm>
            <a:off x="9480030" y="2136787"/>
            <a:ext cx="1287134" cy="1247853"/>
          </a:xfrm>
          <a:prstGeom prst="rect">
            <a:avLst/>
          </a:prstGeom>
          <a:ln w="25400">
            <a:solidFill>
              <a:srgbClr val="000000"/>
            </a:solidFill>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C 0.074705 0.094721 0.128361 0.233013 0.151631 0.390807 C 0.161072 0.454829 0.165249 0.520944 0.164032 0.587095" origin="layout" pathEditMode="relative">
                                      <p:cBhvr>
                                        <p:cTn id="6" dur="1000" fill="hold"/>
                                        <p:tgtEl>
                                          <p:spTgt spid="508"/>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87"/>
                                        </p:tgtEl>
                                        <p:attrNameLst>
                                          <p:attrName>style.visibility</p:attrName>
                                        </p:attrNameLst>
                                      </p:cBhvr>
                                      <p:to>
                                        <p:strVal val="visible"/>
                                      </p:to>
                                    </p:set>
                                  </p:childTnLst>
                                </p:cTn>
                              </p:par>
                            </p:childTnLst>
                          </p:cTn>
                        </p:par>
                        <p:par>
                          <p:cTn id="11" fill="hold">
                            <p:stCondLst>
                              <p:cond delay="0"/>
                            </p:stCondLst>
                            <p:childTnLst>
                              <p:par>
                                <p:cTn id="12" presetClass="entr" nodeType="afterEffect" presetSubtype="0" presetID="1" grpId="3" fill="hold">
                                  <p:stCondLst>
                                    <p:cond delay="0"/>
                                  </p:stCondLst>
                                  <p:iterate type="el" backwards="0">
                                    <p:tmAbs val="0"/>
                                  </p:iterate>
                                  <p:childTnLst>
                                    <p:set>
                                      <p:cBhvr>
                                        <p:cTn id="13" fill="hold"/>
                                        <p:tgtEl>
                                          <p:spTgt spid="50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Class="path" nodeType="clickEffect" presetSubtype="0" presetID="-1" grpId="4" accel="50000" decel="50000" fill="hold">
                                  <p:stCondLst>
                                    <p:cond delay="0"/>
                                  </p:stCondLst>
                                  <p:childTnLst>
                                    <p:animMotion path="M 0.000000 0.000000 C 0.014270 -0.042303 0.026541 -0.086637 0.036687 -0.132547 C 0.068452 -0.276281 0.078896 -0.432121 0.067015 -0.585100" origin="layout" pathEditMode="relative">
                                      <p:cBhvr>
                                        <p:cTn id="17" dur="1000" fill="hold"/>
                                        <p:tgtEl>
                                          <p:spTgt spid="505"/>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87" grpId="2"/>
      <p:bldP build="whole" bldLvl="1" animBg="1" rev="0" advAuto="0" spid="505" grpId="3"/>
    </p:bldLst>
  </p:timing>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5" name="Residual Blocks"/>
          <p:cNvSpPr txBox="1"/>
          <p:nvPr>
            <p:ph type="title"/>
          </p:nvPr>
        </p:nvSpPr>
        <p:spPr>
          <a:prstGeom prst="rect">
            <a:avLst/>
          </a:prstGeom>
        </p:spPr>
        <p:txBody>
          <a:bodyPr/>
          <a:lstStyle/>
          <a:p>
            <a:pPr/>
            <a:r>
              <a:t>Residual Blocks</a:t>
            </a:r>
          </a:p>
        </p:txBody>
      </p:sp>
      <p:pic>
        <p:nvPicPr>
          <p:cNvPr id="2866" name="Picture 7" descr="Picture 7"/>
          <p:cNvPicPr>
            <a:picLocks noChangeAspect="1"/>
          </p:cNvPicPr>
          <p:nvPr/>
        </p:nvPicPr>
        <p:blipFill>
          <a:blip r:embed="rId2">
            <a:extLst/>
          </a:blip>
          <a:srcRect l="2997" t="3660" r="7042" b="12671"/>
          <a:stretch>
            <a:fillRect/>
          </a:stretch>
        </p:blipFill>
        <p:spPr>
          <a:xfrm>
            <a:off x="4746227" y="4042821"/>
            <a:ext cx="14891421" cy="7465152"/>
          </a:xfrm>
          <a:prstGeom prst="rect">
            <a:avLst/>
          </a:prstGeom>
          <a:ln w="12700">
            <a:miter lim="400000"/>
          </a:ln>
        </p:spPr>
      </p:pic>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8" name="Residual Blocks"/>
          <p:cNvSpPr txBox="1"/>
          <p:nvPr>
            <p:ph type="title"/>
          </p:nvPr>
        </p:nvSpPr>
        <p:spPr>
          <a:prstGeom prst="rect">
            <a:avLst/>
          </a:prstGeom>
        </p:spPr>
        <p:txBody>
          <a:bodyPr/>
          <a:lstStyle/>
          <a:p>
            <a:pPr/>
            <a:r>
              <a:t>Residual Blocks</a:t>
            </a:r>
          </a:p>
        </p:txBody>
      </p:sp>
      <p:pic>
        <p:nvPicPr>
          <p:cNvPr id="2869" name="Picture 7" descr="Picture 7"/>
          <p:cNvPicPr>
            <a:picLocks noChangeAspect="1"/>
          </p:cNvPicPr>
          <p:nvPr/>
        </p:nvPicPr>
        <p:blipFill>
          <a:blip r:embed="rId2">
            <a:extLst/>
          </a:blip>
          <a:srcRect l="2997" t="3660" r="7042" b="12671"/>
          <a:stretch>
            <a:fillRect/>
          </a:stretch>
        </p:blipFill>
        <p:spPr>
          <a:xfrm>
            <a:off x="1621413" y="5434092"/>
            <a:ext cx="9230503" cy="4627303"/>
          </a:xfrm>
          <a:prstGeom prst="rect">
            <a:avLst/>
          </a:prstGeom>
          <a:ln w="12700">
            <a:miter lim="400000"/>
          </a:ln>
        </p:spPr>
      </p:pic>
      <p:sp>
        <p:nvSpPr>
          <p:cNvPr id="2870" name="Why do they work?…"/>
          <p:cNvSpPr txBox="1"/>
          <p:nvPr/>
        </p:nvSpPr>
        <p:spPr>
          <a:xfrm>
            <a:off x="11978616" y="4721923"/>
            <a:ext cx="11198734" cy="6573140"/>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spAutoFit/>
          </a:bodyPr>
          <a:lstStyle/>
          <a:p>
            <a:pPr algn="l">
              <a:defRPr sz="6000"/>
            </a:pPr>
            <a:r>
              <a:t>Why do they work?</a:t>
            </a:r>
          </a:p>
          <a:p>
            <a:pPr algn="l">
              <a:defRPr sz="6000"/>
            </a:pPr>
          </a:p>
          <a:p>
            <a:pPr marL="444500" indent="-444500" algn="l">
              <a:buSzPct val="145000"/>
              <a:buChar char="•"/>
              <a:defRPr b="0" sz="6000"/>
            </a:pPr>
            <a:r>
              <a:t>Gradients can propagate faster</a:t>
            </a:r>
            <a:br/>
            <a:r>
              <a:t>(via the identity mapping)</a:t>
            </a:r>
            <a:br/>
          </a:p>
          <a:p>
            <a:pPr marL="444500" indent="-444500" algn="l">
              <a:buSzPct val="145000"/>
              <a:buChar char="•"/>
              <a:defRPr b="0" sz="6000"/>
            </a:pPr>
            <a:r>
              <a:t> Within each block, only small</a:t>
            </a:r>
            <a:br/>
            <a:r>
              <a:t>residuals have to be learned</a:t>
            </a:r>
          </a:p>
        </p:txBody>
      </p:sp>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grpSp>
        <p:nvGrpSpPr>
          <p:cNvPr id="2879" name="Group"/>
          <p:cNvGrpSpPr/>
          <p:nvPr/>
        </p:nvGrpSpPr>
        <p:grpSpPr>
          <a:xfrm>
            <a:off x="12793006" y="2932215"/>
            <a:ext cx="10361192" cy="6821628"/>
            <a:chOff x="0" y="0"/>
            <a:chExt cx="10361190" cy="6821628"/>
          </a:xfrm>
        </p:grpSpPr>
        <p:grpSp>
          <p:nvGrpSpPr>
            <p:cNvPr id="2877" name="Group"/>
            <p:cNvGrpSpPr/>
            <p:nvPr/>
          </p:nvGrpSpPr>
          <p:grpSpPr>
            <a:xfrm>
              <a:off x="0" y="841238"/>
              <a:ext cx="10361192" cy="5980390"/>
              <a:chOff x="0" y="0"/>
              <a:chExt cx="10361191" cy="5980389"/>
            </a:xfrm>
          </p:grpSpPr>
          <p:pic>
            <p:nvPicPr>
              <p:cNvPr id="2872" name="Picture 2" descr="Picture 2"/>
              <p:cNvPicPr>
                <a:picLocks noChangeAspect="1"/>
              </p:cNvPicPr>
              <p:nvPr/>
            </p:nvPicPr>
            <p:blipFill>
              <a:blip r:embed="rId2">
                <a:extLst/>
              </a:blip>
              <a:srcRect l="0" t="0" r="28717" b="14015"/>
              <a:stretch>
                <a:fillRect/>
              </a:stretch>
            </p:blipFill>
            <p:spPr>
              <a:xfrm>
                <a:off x="450990" y="0"/>
                <a:ext cx="8621641" cy="5605532"/>
              </a:xfrm>
              <a:prstGeom prst="rect">
                <a:avLst/>
              </a:prstGeom>
              <a:ln w="12700" cap="flat">
                <a:noFill/>
                <a:miter lim="400000"/>
              </a:ln>
              <a:effectLst/>
            </p:spPr>
          </p:pic>
          <p:pic>
            <p:nvPicPr>
              <p:cNvPr id="2873" name="Picture 3" descr="Picture 3"/>
              <p:cNvPicPr>
                <a:picLocks noChangeAspect="1"/>
              </p:cNvPicPr>
              <p:nvPr/>
            </p:nvPicPr>
            <p:blipFill>
              <a:blip r:embed="rId3">
                <a:extLst/>
              </a:blip>
              <a:stretch>
                <a:fillRect/>
              </a:stretch>
            </p:blipFill>
            <p:spPr>
              <a:xfrm>
                <a:off x="7573216" y="2345640"/>
                <a:ext cx="2787976" cy="796566"/>
              </a:xfrm>
              <a:prstGeom prst="rect">
                <a:avLst/>
              </a:prstGeom>
              <a:ln w="12700" cap="flat">
                <a:noFill/>
                <a:miter lim="400000"/>
              </a:ln>
              <a:effectLst/>
            </p:spPr>
          </p:pic>
          <p:grpSp>
            <p:nvGrpSpPr>
              <p:cNvPr id="2876" name="Group 6"/>
              <p:cNvGrpSpPr/>
              <p:nvPr/>
            </p:nvGrpSpPr>
            <p:grpSpPr>
              <a:xfrm>
                <a:off x="0" y="4012407"/>
                <a:ext cx="5141041" cy="1967983"/>
                <a:chOff x="0" y="0"/>
                <a:chExt cx="5141040" cy="1967982"/>
              </a:xfrm>
            </p:grpSpPr>
            <p:pic>
              <p:nvPicPr>
                <p:cNvPr id="2874" name="Picture 4" descr="Picture 4"/>
                <p:cNvPicPr>
                  <a:picLocks noChangeAspect="1"/>
                </p:cNvPicPr>
                <p:nvPr/>
              </p:nvPicPr>
              <p:blipFill>
                <a:blip r:embed="rId4">
                  <a:extLst/>
                </a:blip>
                <a:stretch>
                  <a:fillRect/>
                </a:stretch>
              </p:blipFill>
              <p:spPr>
                <a:xfrm>
                  <a:off x="0" y="0"/>
                  <a:ext cx="4463104" cy="1967983"/>
                </a:xfrm>
                <a:prstGeom prst="rect">
                  <a:avLst/>
                </a:prstGeom>
                <a:ln w="12700" cap="flat">
                  <a:noFill/>
                  <a:miter lim="400000"/>
                </a:ln>
                <a:effectLst/>
              </p:spPr>
            </p:pic>
            <p:sp>
              <p:nvSpPr>
                <p:cNvPr id="2875" name="TextBox 5"/>
                <p:cNvSpPr txBox="1"/>
                <p:nvPr/>
              </p:nvSpPr>
              <p:spPr>
                <a:xfrm>
                  <a:off x="3475173" y="572651"/>
                  <a:ext cx="1665868" cy="1237018"/>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algn="l" defTabSz="914400">
                    <a:defRPr sz="6000">
                      <a:latin typeface="Times New Roman"/>
                      <a:ea typeface="Times New Roman"/>
                      <a:cs typeface="Times New Roman"/>
                      <a:sym typeface="Times New Roman"/>
                    </a:defRPr>
                  </a:lvl1pPr>
                </a:lstStyle>
                <a:p>
                  <a:pPr/>
                  <a:r>
                    <a:t>Wx</a:t>
                  </a:r>
                </a:p>
              </p:txBody>
            </p:sp>
          </p:grpSp>
        </p:grpSp>
        <p:sp>
          <p:nvSpPr>
            <p:cNvPr id="2878" name="TextBox 8"/>
            <p:cNvSpPr txBox="1"/>
            <p:nvPr/>
          </p:nvSpPr>
          <p:spPr>
            <a:xfrm>
              <a:off x="1544068" y="0"/>
              <a:ext cx="8228331" cy="927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914400">
                <a:defRPr b="0" sz="5000"/>
              </a:lvl1pPr>
            </a:lstStyle>
            <a:p>
              <a:pPr/>
              <a:r>
                <a:t>If output has a different size:</a:t>
              </a:r>
            </a:p>
          </p:txBody>
        </p:sp>
      </p:grpSp>
      <p:grpSp>
        <p:nvGrpSpPr>
          <p:cNvPr id="2882" name="Group"/>
          <p:cNvGrpSpPr/>
          <p:nvPr/>
        </p:nvGrpSpPr>
        <p:grpSpPr>
          <a:xfrm>
            <a:off x="964683" y="2932214"/>
            <a:ext cx="11762898" cy="6545275"/>
            <a:chOff x="0" y="0"/>
            <a:chExt cx="11762897" cy="6545273"/>
          </a:xfrm>
        </p:grpSpPr>
        <p:pic>
          <p:nvPicPr>
            <p:cNvPr id="2880" name="Picture 7" descr="Picture 7"/>
            <p:cNvPicPr>
              <a:picLocks noChangeAspect="1"/>
            </p:cNvPicPr>
            <p:nvPr/>
          </p:nvPicPr>
          <p:blipFill>
            <a:blip r:embed="rId2">
              <a:extLst/>
            </a:blip>
            <a:srcRect l="0" t="0" r="0" b="14394"/>
            <a:stretch>
              <a:fillRect/>
            </a:stretch>
          </p:blipFill>
          <p:spPr>
            <a:xfrm>
              <a:off x="0" y="1117601"/>
              <a:ext cx="11762898" cy="5427673"/>
            </a:xfrm>
            <a:prstGeom prst="rect">
              <a:avLst/>
            </a:prstGeom>
            <a:ln w="12700" cap="flat">
              <a:noFill/>
              <a:miter lim="400000"/>
            </a:ln>
            <a:effectLst/>
          </p:spPr>
        </p:pic>
        <p:sp>
          <p:nvSpPr>
            <p:cNvPr id="2881" name="TextBox 9"/>
            <p:cNvSpPr txBox="1"/>
            <p:nvPr/>
          </p:nvSpPr>
          <p:spPr>
            <a:xfrm>
              <a:off x="304254" y="0"/>
              <a:ext cx="9370061" cy="927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914400">
                <a:defRPr b="0" sz="5000"/>
              </a:lvl1pPr>
            </a:lstStyle>
            <a:p>
              <a:pPr/>
              <a:r>
                <a:t>If output has same size as input:</a:t>
              </a:r>
            </a:p>
          </p:txBody>
        </p:sp>
      </p:grpSp>
      <p:sp>
        <p:nvSpPr>
          <p:cNvPr id="2883" name="Projects into the right dimensionality:…"/>
          <p:cNvSpPr/>
          <p:nvPr/>
        </p:nvSpPr>
        <p:spPr>
          <a:xfrm>
            <a:off x="12336061" y="6935685"/>
            <a:ext cx="9156701" cy="59924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6761" y="11137"/>
                </a:lnTo>
                <a:lnTo>
                  <a:pt x="343" y="11137"/>
                </a:lnTo>
                <a:cubicBezTo>
                  <a:pt x="154" y="11137"/>
                  <a:pt x="0" y="11372"/>
                  <a:pt x="0" y="11660"/>
                </a:cubicBezTo>
                <a:lnTo>
                  <a:pt x="0" y="21076"/>
                </a:lnTo>
                <a:cubicBezTo>
                  <a:pt x="0" y="21365"/>
                  <a:pt x="154" y="21600"/>
                  <a:pt x="343" y="21600"/>
                </a:cubicBezTo>
                <a:lnTo>
                  <a:pt x="17386" y="21600"/>
                </a:lnTo>
                <a:cubicBezTo>
                  <a:pt x="17575" y="21600"/>
                  <a:pt x="17729" y="21365"/>
                  <a:pt x="17729" y="21076"/>
                </a:cubicBezTo>
                <a:lnTo>
                  <a:pt x="17729" y="13140"/>
                </a:lnTo>
                <a:lnTo>
                  <a:pt x="21600" y="0"/>
                </a:lnTo>
                <a:close/>
              </a:path>
            </a:pathLst>
          </a:custGeom>
          <a:solidFill>
            <a:schemeClr val="accent1"/>
          </a:solidFill>
          <a:ln w="12700">
            <a:miter lim="400000"/>
          </a:ln>
          <a:extLst>
            <a:ext uri="{C572A759-6A51-4108-AA02-DFA0A04FC94B}">
              <ma14:wrappingTextBoxFlag xmlns:ma14="http://schemas.microsoft.com/office/mac/drawingml/2011/main" val="1"/>
            </a:ext>
          </a:extLst>
        </p:spPr>
        <p:txBody>
          <a:bodyPr lIns="71437" tIns="71437" rIns="71437" bIns="71437" anchor="ctr"/>
          <a:lstStyle/>
          <a:p>
            <a:pPr>
              <a:defRPr b="0" sz="5000">
                <a:solidFill>
                  <a:srgbClr val="FFFFFF"/>
                </a:solidFill>
              </a:defRPr>
            </a:pPr>
            <a:r>
              <a:t>Projects into the right dimensionality:</a:t>
            </a:r>
          </a:p>
          <a:p>
            <a:pPr>
              <a:defRPr b="0" sz="5000">
                <a:solidFill>
                  <a:srgbClr val="FFFFFF"/>
                </a:solidFill>
              </a:defRPr>
            </a:pPr>
            <a:r>
              <a:t>dim(F(x)) = dim(Wx)</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8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8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8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83" grpId="3"/>
      <p:bldP build="whole" bldLvl="1" animBg="1" rev="0" advAuto="0" spid="2882" grpId="1"/>
      <p:bldP build="whole" bldLvl="1" animBg="1" rev="0" advAuto="0" spid="2879" grpId="2"/>
    </p:bldLst>
  </p:timing>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85" name="Title 1"/>
          <p:cNvSpPr txBox="1"/>
          <p:nvPr>
            <p:ph type="title"/>
          </p:nvPr>
        </p:nvSpPr>
        <p:spPr>
          <a:prstGeom prst="rect">
            <a:avLst/>
          </a:prstGeom>
        </p:spPr>
        <p:txBody>
          <a:bodyPr/>
          <a:lstStyle/>
          <a:p>
            <a:pPr/>
            <a:r>
              <a:t>Make them bigger</a:t>
            </a:r>
          </a:p>
        </p:txBody>
      </p:sp>
      <p:sp>
        <p:nvSpPr>
          <p:cNvPr id="2886" name="Rectangle 8"/>
          <p:cNvSpPr txBox="1"/>
          <p:nvPr/>
        </p:nvSpPr>
        <p:spPr>
          <a:xfrm>
            <a:off x="2274698" y="9171142"/>
            <a:ext cx="2975393" cy="12496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defTabSz="1371600">
              <a:defRPr b="0" sz="3600">
                <a:latin typeface="Calibri"/>
                <a:ea typeface="Calibri"/>
                <a:cs typeface="Calibri"/>
                <a:sym typeface="Calibri"/>
              </a:defRPr>
            </a:pPr>
            <a:r>
              <a:t>AlexNet</a:t>
            </a:r>
          </a:p>
          <a:p>
            <a:pPr defTabSz="1371600">
              <a:defRPr b="0" sz="3600">
                <a:latin typeface="Calibri"/>
                <a:ea typeface="Calibri"/>
                <a:cs typeface="Calibri"/>
                <a:sym typeface="Calibri"/>
              </a:defRPr>
            </a:pPr>
            <a:r>
              <a:t>5 conv. layers</a:t>
            </a:r>
          </a:p>
        </p:txBody>
      </p:sp>
      <p:sp>
        <p:nvSpPr>
          <p:cNvPr id="2887" name="Rectangle 9"/>
          <p:cNvSpPr txBox="1"/>
          <p:nvPr/>
        </p:nvSpPr>
        <p:spPr>
          <a:xfrm>
            <a:off x="8148312" y="8739968"/>
            <a:ext cx="3215155" cy="12496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defTabSz="1371600">
              <a:defRPr b="0" sz="3600">
                <a:latin typeface="Calibri"/>
                <a:ea typeface="Calibri"/>
                <a:cs typeface="Calibri"/>
                <a:sym typeface="Calibri"/>
              </a:defRPr>
            </a:pPr>
            <a:r>
              <a:t>VGG</a:t>
            </a:r>
          </a:p>
          <a:p>
            <a:pPr defTabSz="1371600">
              <a:defRPr b="0" sz="3600">
                <a:latin typeface="Calibri"/>
                <a:ea typeface="Calibri"/>
                <a:cs typeface="Calibri"/>
                <a:sym typeface="Calibri"/>
              </a:defRPr>
            </a:pPr>
            <a:r>
              <a:t>16 conv. layers</a:t>
            </a:r>
          </a:p>
        </p:txBody>
      </p:sp>
      <p:sp>
        <p:nvSpPr>
          <p:cNvPr id="2888" name="Rectangle 10"/>
          <p:cNvSpPr txBox="1"/>
          <p:nvPr/>
        </p:nvSpPr>
        <p:spPr>
          <a:xfrm>
            <a:off x="11448954" y="7329560"/>
            <a:ext cx="3215155" cy="12496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defTabSz="1371600">
              <a:defRPr b="0" sz="3600">
                <a:latin typeface="Calibri"/>
                <a:ea typeface="Calibri"/>
                <a:cs typeface="Calibri"/>
                <a:sym typeface="Calibri"/>
              </a:defRPr>
            </a:pPr>
            <a:r>
              <a:t>GoogLeNet</a:t>
            </a:r>
          </a:p>
          <a:p>
            <a:pPr algn="l" defTabSz="1371600">
              <a:defRPr b="0" sz="3600">
                <a:latin typeface="Calibri"/>
                <a:ea typeface="Calibri"/>
                <a:cs typeface="Calibri"/>
                <a:sym typeface="Calibri"/>
              </a:defRPr>
            </a:pPr>
            <a:r>
              <a:t>22 conv. layers</a:t>
            </a:r>
          </a:p>
        </p:txBody>
      </p:sp>
      <p:sp>
        <p:nvSpPr>
          <p:cNvPr id="2889" name="Rectangle 11"/>
          <p:cNvSpPr txBox="1"/>
          <p:nvPr/>
        </p:nvSpPr>
        <p:spPr>
          <a:xfrm>
            <a:off x="16741408" y="873760"/>
            <a:ext cx="3694679" cy="12496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defTabSz="1371600">
              <a:defRPr b="0" sz="3600">
                <a:latin typeface="Calibri"/>
                <a:ea typeface="Calibri"/>
                <a:cs typeface="Calibri"/>
                <a:sym typeface="Calibri"/>
              </a:defRPr>
            </a:pPr>
            <a:r>
              <a:t>ResNet</a:t>
            </a:r>
          </a:p>
          <a:p>
            <a:pPr defTabSz="1371600">
              <a:defRPr b="0" sz="3600">
                <a:latin typeface="Calibri"/>
                <a:ea typeface="Calibri"/>
                <a:cs typeface="Calibri"/>
                <a:sym typeface="Calibri"/>
              </a:defRPr>
            </a:pPr>
            <a:r>
              <a:t>&gt;100 conv. layers</a:t>
            </a:r>
          </a:p>
        </p:txBody>
      </p:sp>
      <p:pic>
        <p:nvPicPr>
          <p:cNvPr id="2890" name="Picture 4" descr="Picture 4"/>
          <p:cNvPicPr>
            <a:picLocks noChangeAspect="1"/>
          </p:cNvPicPr>
          <p:nvPr/>
        </p:nvPicPr>
        <p:blipFill>
          <a:blip r:embed="rId3">
            <a:extLst/>
          </a:blip>
          <a:stretch>
            <a:fillRect/>
          </a:stretch>
        </p:blipFill>
        <p:spPr>
          <a:xfrm>
            <a:off x="3363874" y="10904617"/>
            <a:ext cx="349032" cy="534232"/>
          </a:xfrm>
          <a:prstGeom prst="rect">
            <a:avLst/>
          </a:prstGeom>
          <a:ln w="12700">
            <a:miter lim="400000"/>
          </a:ln>
        </p:spPr>
      </p:pic>
      <p:pic>
        <p:nvPicPr>
          <p:cNvPr id="2891" name="Picture 5" descr="Picture 5"/>
          <p:cNvPicPr>
            <a:picLocks noChangeAspect="1"/>
          </p:cNvPicPr>
          <p:nvPr/>
        </p:nvPicPr>
        <p:blipFill>
          <a:blip r:embed="rId4">
            <a:extLst/>
          </a:blip>
          <a:stretch>
            <a:fillRect/>
          </a:stretch>
        </p:blipFill>
        <p:spPr>
          <a:xfrm>
            <a:off x="9720045" y="10150375"/>
            <a:ext cx="348675" cy="1297010"/>
          </a:xfrm>
          <a:prstGeom prst="rect">
            <a:avLst/>
          </a:prstGeom>
          <a:ln w="12700">
            <a:miter lim="400000"/>
          </a:ln>
        </p:spPr>
      </p:pic>
      <p:pic>
        <p:nvPicPr>
          <p:cNvPr id="2892" name="Picture 6" descr="Picture 6"/>
          <p:cNvPicPr>
            <a:picLocks noChangeAspect="1"/>
          </p:cNvPicPr>
          <p:nvPr/>
        </p:nvPicPr>
        <p:blipFill>
          <a:blip r:embed="rId5">
            <a:extLst/>
          </a:blip>
          <a:stretch>
            <a:fillRect/>
          </a:stretch>
        </p:blipFill>
        <p:spPr>
          <a:xfrm flipH="1" rot="16200000">
            <a:off x="11592218" y="9668694"/>
            <a:ext cx="2928689" cy="862074"/>
          </a:xfrm>
          <a:prstGeom prst="rect">
            <a:avLst/>
          </a:prstGeom>
          <a:ln w="12700">
            <a:miter lim="400000"/>
          </a:ln>
        </p:spPr>
      </p:pic>
      <p:pic>
        <p:nvPicPr>
          <p:cNvPr id="2893" name="Image" descr="Image"/>
          <p:cNvPicPr>
            <a:picLocks noChangeAspect="1"/>
          </p:cNvPicPr>
          <p:nvPr/>
        </p:nvPicPr>
        <p:blipFill>
          <a:blip r:embed="rId6">
            <a:extLst/>
          </a:blip>
          <a:stretch>
            <a:fillRect/>
          </a:stretch>
        </p:blipFill>
        <p:spPr>
          <a:xfrm>
            <a:off x="16075860" y="1187474"/>
            <a:ext cx="546841" cy="10321598"/>
          </a:xfrm>
          <a:prstGeom prst="rect">
            <a:avLst/>
          </a:prstGeom>
          <a:ln w="12700">
            <a:miter lim="400000"/>
          </a:ln>
        </p:spPr>
      </p:pic>
      <p:sp>
        <p:nvSpPr>
          <p:cNvPr id="2894" name="Line"/>
          <p:cNvSpPr/>
          <p:nvPr/>
        </p:nvSpPr>
        <p:spPr>
          <a:xfrm flipV="1">
            <a:off x="2164280" y="2384563"/>
            <a:ext cx="1" cy="9718621"/>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2895" name="Line"/>
          <p:cNvSpPr/>
          <p:nvPr/>
        </p:nvSpPr>
        <p:spPr>
          <a:xfrm>
            <a:off x="1679344" y="11469767"/>
            <a:ext cx="20580127" cy="1"/>
          </a:xfrm>
          <a:prstGeom prst="line">
            <a:avLst/>
          </a:prstGeom>
          <a:ln w="25400">
            <a:solidFill>
              <a:srgbClr val="000000"/>
            </a:solidFill>
            <a:miter lim="400000"/>
            <a:tailEnd type="triangle"/>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2896" name="2012"/>
          <p:cNvSpPr txBox="1"/>
          <p:nvPr/>
        </p:nvSpPr>
        <p:spPr>
          <a:xfrm>
            <a:off x="3089263" y="11608112"/>
            <a:ext cx="961645"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sz="3000"/>
            </a:lvl1pPr>
          </a:lstStyle>
          <a:p>
            <a:pPr/>
            <a:r>
              <a:t>2012</a:t>
            </a:r>
          </a:p>
        </p:txBody>
      </p:sp>
      <p:sp>
        <p:nvSpPr>
          <p:cNvPr id="2897" name="2013"/>
          <p:cNvSpPr txBox="1"/>
          <p:nvPr/>
        </p:nvSpPr>
        <p:spPr>
          <a:xfrm>
            <a:off x="6251412" y="11608112"/>
            <a:ext cx="961645"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sz="3000"/>
            </a:lvl1pPr>
          </a:lstStyle>
          <a:p>
            <a:pPr/>
            <a:r>
              <a:t>2013</a:t>
            </a:r>
          </a:p>
        </p:txBody>
      </p:sp>
      <p:sp>
        <p:nvSpPr>
          <p:cNvPr id="2898" name="2014"/>
          <p:cNvSpPr txBox="1"/>
          <p:nvPr/>
        </p:nvSpPr>
        <p:spPr>
          <a:xfrm>
            <a:off x="9413560" y="11608112"/>
            <a:ext cx="961645"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sz="3000"/>
            </a:lvl1pPr>
          </a:lstStyle>
          <a:p>
            <a:pPr/>
            <a:r>
              <a:t>2014</a:t>
            </a:r>
          </a:p>
        </p:txBody>
      </p:sp>
      <p:sp>
        <p:nvSpPr>
          <p:cNvPr id="2899" name="2015"/>
          <p:cNvSpPr txBox="1"/>
          <p:nvPr/>
        </p:nvSpPr>
        <p:spPr>
          <a:xfrm>
            <a:off x="12575709" y="11608112"/>
            <a:ext cx="961645"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sz="3000"/>
            </a:lvl1pPr>
          </a:lstStyle>
          <a:p>
            <a:pPr/>
            <a:r>
              <a:t>2015</a:t>
            </a:r>
          </a:p>
        </p:txBody>
      </p:sp>
      <p:sp>
        <p:nvSpPr>
          <p:cNvPr id="2900" name="2016"/>
          <p:cNvSpPr txBox="1"/>
          <p:nvPr/>
        </p:nvSpPr>
        <p:spPr>
          <a:xfrm>
            <a:off x="15737857" y="11608112"/>
            <a:ext cx="961645"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sz="3000"/>
            </a:lvl1pPr>
          </a:lstStyle>
          <a:p>
            <a:pPr/>
            <a:r>
              <a:t>2016</a:t>
            </a:r>
          </a:p>
        </p:txBody>
      </p:sp>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4" name="Some debugging advice"/>
          <p:cNvSpPr txBox="1"/>
          <p:nvPr>
            <p:ph type="ctrTitle"/>
          </p:nvPr>
        </p:nvSpPr>
        <p:spPr>
          <a:xfrm>
            <a:off x="4833937" y="2303859"/>
            <a:ext cx="16044022" cy="4643438"/>
          </a:xfrm>
          <a:prstGeom prst="rect">
            <a:avLst/>
          </a:prstGeom>
        </p:spPr>
        <p:txBody>
          <a:bodyPr/>
          <a:lstStyle/>
          <a:p>
            <a:pPr/>
            <a:r>
              <a:t>Some debugging advice</a:t>
            </a:r>
          </a:p>
        </p:txBody>
      </p:sp>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6" name="Other good things to know"/>
          <p:cNvSpPr txBox="1"/>
          <p:nvPr/>
        </p:nvSpPr>
        <p:spPr>
          <a:xfrm>
            <a:off x="6183908" y="185171"/>
            <a:ext cx="12016185" cy="1362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8000">
                <a:latin typeface="Helvetica"/>
                <a:ea typeface="Helvetica"/>
                <a:cs typeface="Helvetica"/>
                <a:sym typeface="Helvetica"/>
              </a:defRPr>
            </a:lvl1pPr>
          </a:lstStyle>
          <a:p>
            <a:pPr/>
            <a:r>
              <a:t>Other good things to know</a:t>
            </a:r>
          </a:p>
        </p:txBody>
      </p:sp>
      <p:sp>
        <p:nvSpPr>
          <p:cNvPr id="2907" name="[Derived from slide by Marc’Aurelio Ranzato]"/>
          <p:cNvSpPr txBox="1"/>
          <p:nvPr/>
        </p:nvSpPr>
        <p:spPr>
          <a:xfrm>
            <a:off x="14714802" y="12608821"/>
            <a:ext cx="9201350"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3600">
                <a:latin typeface="Helvetica"/>
                <a:ea typeface="Helvetica"/>
                <a:cs typeface="Helvetica"/>
                <a:sym typeface="Helvetica"/>
              </a:defRPr>
            </a:lvl1pPr>
          </a:lstStyle>
          <a:p>
            <a:pPr/>
            <a:r>
              <a:t>[Derived from slide by Marc’Aurelio Ranzato]</a:t>
            </a:r>
          </a:p>
        </p:txBody>
      </p:sp>
      <p:sp>
        <p:nvSpPr>
          <p:cNvPr id="2908" name="Check gradients numerically by finite differences…"/>
          <p:cNvSpPr txBox="1"/>
          <p:nvPr/>
        </p:nvSpPr>
        <p:spPr>
          <a:xfrm>
            <a:off x="1560292" y="2284123"/>
            <a:ext cx="21311871" cy="164909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marL="444499" indent="-444499" algn="l">
              <a:buSzPct val="145000"/>
              <a:buChar char="•"/>
              <a:defRPr b="0" sz="5000"/>
            </a:pPr>
            <a:r>
              <a:t> Check gradients numerically by finite differences </a:t>
            </a:r>
          </a:p>
          <a:p>
            <a:pPr marL="444499" indent="-444499" algn="l">
              <a:buSzPct val="145000"/>
              <a:buChar char="•"/>
              <a:defRPr b="0" sz="5000"/>
            </a:pPr>
            <a:r>
              <a:t> Visualize hidden activations — should be uncorrelated and high variance</a:t>
            </a:r>
          </a:p>
        </p:txBody>
      </p:sp>
      <p:pic>
        <p:nvPicPr>
          <p:cNvPr id="2909" name="Picture 3" descr="Picture 3"/>
          <p:cNvPicPr>
            <a:picLocks noChangeAspect="1"/>
          </p:cNvPicPr>
          <p:nvPr/>
        </p:nvPicPr>
        <p:blipFill>
          <a:blip r:embed="rId2">
            <a:extLst/>
          </a:blip>
          <a:srcRect l="20807" t="36425" r="23079" b="15189"/>
          <a:stretch>
            <a:fillRect/>
          </a:stretch>
        </p:blipFill>
        <p:spPr>
          <a:xfrm>
            <a:off x="7197328" y="4288254"/>
            <a:ext cx="9989249" cy="6522094"/>
          </a:xfrm>
          <a:prstGeom prst="rect">
            <a:avLst/>
          </a:prstGeom>
          <a:ln w="12700">
            <a:miter lim="400000"/>
          </a:ln>
        </p:spPr>
      </p:pic>
      <p:sp>
        <p:nvSpPr>
          <p:cNvPr id="2910" name="Good training: hidden units are sparse across samples and across features."/>
          <p:cNvSpPr txBox="1"/>
          <p:nvPr/>
        </p:nvSpPr>
        <p:spPr>
          <a:xfrm>
            <a:off x="1560292" y="11165853"/>
            <a:ext cx="21807806" cy="89915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l">
              <a:defRPr sz="5000">
                <a:solidFill>
                  <a:schemeClr val="accent3">
                    <a:hueOff val="362282"/>
                    <a:satOff val="31803"/>
                    <a:lumOff val="-18242"/>
                  </a:schemeClr>
                </a:solidFill>
              </a:defRPr>
            </a:pPr>
            <a:r>
              <a:t>Good training</a:t>
            </a:r>
            <a:r>
              <a:rPr b="0"/>
              <a:t>: hidden units are sparse across samples and across features.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90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90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90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2" fill="hold">
                                  <p:stCondLst>
                                    <p:cond delay="0"/>
                                  </p:stCondLst>
                                  <p:iterate type="el" backwards="0">
                                    <p:tmAbs val="0"/>
                                  </p:iterate>
                                  <p:childTnLst>
                                    <p:set>
                                      <p:cBhvr>
                                        <p:cTn id="16" fill="hold"/>
                                        <p:tgtEl>
                                          <p:spTgt spid="290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3" fill="hold">
                                  <p:stCondLst>
                                    <p:cond delay="0"/>
                                  </p:stCondLst>
                                  <p:iterate type="el" backwards="0">
                                    <p:tmAbs val="0"/>
                                  </p:iterate>
                                  <p:childTnLst>
                                    <p:set>
                                      <p:cBhvr>
                                        <p:cTn id="20" fill="hold"/>
                                        <p:tgtEl>
                                          <p:spTgt spid="29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08" grpId="1"/>
      <p:bldP build="whole" bldLvl="1" animBg="1" rev="0" advAuto="0" spid="2909" grpId="2"/>
      <p:bldP build="whole" bldLvl="1" animBg="1" rev="0" advAuto="0" spid="2910" grpId="3"/>
    </p:bldLst>
  </p:timing>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2" name="Other good things to know"/>
          <p:cNvSpPr txBox="1"/>
          <p:nvPr/>
        </p:nvSpPr>
        <p:spPr>
          <a:xfrm>
            <a:off x="6183908" y="185171"/>
            <a:ext cx="12016185" cy="1362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8000">
                <a:latin typeface="Helvetica"/>
                <a:ea typeface="Helvetica"/>
                <a:cs typeface="Helvetica"/>
                <a:sym typeface="Helvetica"/>
              </a:defRPr>
            </a:lvl1pPr>
          </a:lstStyle>
          <a:p>
            <a:pPr/>
            <a:r>
              <a:t>Other good things to know</a:t>
            </a:r>
          </a:p>
        </p:txBody>
      </p:sp>
      <p:sp>
        <p:nvSpPr>
          <p:cNvPr id="2913" name="[Derived from slide by Marc’Aurelio Ranzato]"/>
          <p:cNvSpPr txBox="1"/>
          <p:nvPr/>
        </p:nvSpPr>
        <p:spPr>
          <a:xfrm>
            <a:off x="14714802" y="12608821"/>
            <a:ext cx="9201350"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3600">
                <a:latin typeface="Helvetica"/>
                <a:ea typeface="Helvetica"/>
                <a:cs typeface="Helvetica"/>
                <a:sym typeface="Helvetica"/>
              </a:defRPr>
            </a:lvl1pPr>
          </a:lstStyle>
          <a:p>
            <a:pPr/>
            <a:r>
              <a:t>[Derived from slide by Marc’Aurelio Ranzato]</a:t>
            </a:r>
          </a:p>
        </p:txBody>
      </p:sp>
      <p:sp>
        <p:nvSpPr>
          <p:cNvPr id="2914" name="Check gradients numerically by finite differences…"/>
          <p:cNvSpPr txBox="1"/>
          <p:nvPr/>
        </p:nvSpPr>
        <p:spPr>
          <a:xfrm>
            <a:off x="1560292" y="2284123"/>
            <a:ext cx="21311871" cy="164909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marL="444499" indent="-444499" algn="l">
              <a:buSzPct val="145000"/>
              <a:buChar char="•"/>
              <a:defRPr b="0" sz="5000"/>
            </a:pPr>
            <a:r>
              <a:t> Check gradients numerically by finite differences </a:t>
            </a:r>
          </a:p>
          <a:p>
            <a:pPr marL="444499" indent="-444499" algn="l">
              <a:buSzPct val="145000"/>
              <a:buChar char="•"/>
              <a:defRPr b="0" sz="5000"/>
            </a:pPr>
            <a:r>
              <a:t> Visualize hidden activations — should be uncorrelated and high variance</a:t>
            </a:r>
          </a:p>
        </p:txBody>
      </p:sp>
      <p:sp>
        <p:nvSpPr>
          <p:cNvPr id="2915" name="Bad training: many hidden units ignore the input and/or exhibit strong correlations."/>
          <p:cNvSpPr txBox="1"/>
          <p:nvPr/>
        </p:nvSpPr>
        <p:spPr>
          <a:xfrm>
            <a:off x="723900" y="11165853"/>
            <a:ext cx="23749636" cy="89915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l">
              <a:defRPr sz="5000">
                <a:solidFill>
                  <a:schemeClr val="accent5">
                    <a:hueOff val="-82419"/>
                    <a:satOff val="-9513"/>
                    <a:lumOff val="-16343"/>
                  </a:schemeClr>
                </a:solidFill>
              </a:defRPr>
            </a:pPr>
            <a:r>
              <a:t>Bad training</a:t>
            </a:r>
            <a:r>
              <a:rPr b="0"/>
              <a:t>: many hidden units ignore the input and/or exhibit strong correlations.</a:t>
            </a:r>
          </a:p>
        </p:txBody>
      </p:sp>
      <p:pic>
        <p:nvPicPr>
          <p:cNvPr id="2916" name="Picture 3" descr="Picture 3"/>
          <p:cNvPicPr>
            <a:picLocks noChangeAspect="1"/>
          </p:cNvPicPr>
          <p:nvPr/>
        </p:nvPicPr>
        <p:blipFill>
          <a:blip r:embed="rId2">
            <a:extLst/>
          </a:blip>
          <a:srcRect l="21858" t="37005" r="24896" b="15957"/>
          <a:stretch>
            <a:fillRect/>
          </a:stretch>
        </p:blipFill>
        <p:spPr>
          <a:xfrm>
            <a:off x="7376914" y="4323576"/>
            <a:ext cx="9630277" cy="6451572"/>
          </a:xfrm>
          <a:prstGeom prst="rect">
            <a:avLst/>
          </a:prstGeom>
          <a:ln w="12700">
            <a:miter lim="400000"/>
          </a:ln>
        </p:spPr>
      </p:pic>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8" name="Other good things to know"/>
          <p:cNvSpPr txBox="1"/>
          <p:nvPr/>
        </p:nvSpPr>
        <p:spPr>
          <a:xfrm>
            <a:off x="6183908" y="185171"/>
            <a:ext cx="12016185" cy="1362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8000">
                <a:latin typeface="Helvetica"/>
                <a:ea typeface="Helvetica"/>
                <a:cs typeface="Helvetica"/>
                <a:sym typeface="Helvetica"/>
              </a:defRPr>
            </a:lvl1pPr>
          </a:lstStyle>
          <a:p>
            <a:pPr/>
            <a:r>
              <a:t>Other good things to know</a:t>
            </a:r>
          </a:p>
        </p:txBody>
      </p:sp>
      <p:sp>
        <p:nvSpPr>
          <p:cNvPr id="2919" name="[Derived from slide by Marc’Aurelio Ranzato]"/>
          <p:cNvSpPr txBox="1"/>
          <p:nvPr/>
        </p:nvSpPr>
        <p:spPr>
          <a:xfrm>
            <a:off x="14714802" y="12608821"/>
            <a:ext cx="9201350"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3600">
                <a:latin typeface="Helvetica"/>
                <a:ea typeface="Helvetica"/>
                <a:cs typeface="Helvetica"/>
                <a:sym typeface="Helvetica"/>
              </a:defRPr>
            </a:lvl1pPr>
          </a:lstStyle>
          <a:p>
            <a:pPr/>
            <a:r>
              <a:t>[Derived from slide by Marc’Aurelio Ranzato]</a:t>
            </a:r>
          </a:p>
        </p:txBody>
      </p:sp>
      <p:sp>
        <p:nvSpPr>
          <p:cNvPr id="2920" name="Check gradients numerically by finite differences…"/>
          <p:cNvSpPr txBox="1"/>
          <p:nvPr/>
        </p:nvSpPr>
        <p:spPr>
          <a:xfrm>
            <a:off x="1726661" y="2112875"/>
            <a:ext cx="21311871" cy="241109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marL="444499" indent="-444499" algn="l">
              <a:buSzPct val="145000"/>
              <a:buChar char="•"/>
              <a:defRPr b="0" sz="5000"/>
            </a:pPr>
            <a:r>
              <a:t> Check gradients numerically by finite differences </a:t>
            </a:r>
          </a:p>
          <a:p>
            <a:pPr marL="444499" indent="-444499" algn="l">
              <a:buSzPct val="145000"/>
              <a:buChar char="•"/>
              <a:defRPr b="0" sz="5000"/>
            </a:pPr>
            <a:r>
              <a:t> Visualize hidden activations — should be uncorrelated and high variance</a:t>
            </a:r>
          </a:p>
          <a:p>
            <a:pPr marL="444499" indent="-444499" algn="l">
              <a:buSzPct val="145000"/>
              <a:buChar char="•"/>
              <a:defRPr b="0" sz="5000"/>
            </a:pPr>
            <a:r>
              <a:t> Visualize filters</a:t>
            </a:r>
          </a:p>
        </p:txBody>
      </p:sp>
      <p:sp>
        <p:nvSpPr>
          <p:cNvPr id="2921" name="Good training: learned filters exhibit structure and are uncorrelated."/>
          <p:cNvSpPr txBox="1"/>
          <p:nvPr/>
        </p:nvSpPr>
        <p:spPr>
          <a:xfrm>
            <a:off x="1560292" y="11165853"/>
            <a:ext cx="19441796" cy="89915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l">
              <a:defRPr sz="5000">
                <a:solidFill>
                  <a:schemeClr val="accent3">
                    <a:hueOff val="362282"/>
                    <a:satOff val="31803"/>
                    <a:lumOff val="-18242"/>
                  </a:schemeClr>
                </a:solidFill>
              </a:defRPr>
            </a:pPr>
            <a:r>
              <a:t>Good training</a:t>
            </a:r>
            <a:r>
              <a:rPr b="0"/>
              <a:t>: learned filters exhibit structure and are uncorrelated.</a:t>
            </a:r>
          </a:p>
        </p:txBody>
      </p:sp>
      <p:pic>
        <p:nvPicPr>
          <p:cNvPr id="2922" name="Picture 3" descr="Picture 3"/>
          <p:cNvPicPr>
            <a:picLocks noChangeAspect="1"/>
          </p:cNvPicPr>
          <p:nvPr/>
        </p:nvPicPr>
        <p:blipFill>
          <a:blip r:embed="rId2">
            <a:extLst/>
          </a:blip>
          <a:srcRect l="0" t="46572" r="0" b="15924"/>
          <a:stretch>
            <a:fillRect/>
          </a:stretch>
        </p:blipFill>
        <p:spPr>
          <a:xfrm>
            <a:off x="1825087" y="4809012"/>
            <a:ext cx="20466023" cy="577714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9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92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21" grpId="2"/>
      <p:bldP build="whole" bldLvl="1" animBg="1" rev="0" advAuto="0" spid="2922" grpId="1"/>
    </p:bldLst>
  </p:timing>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24" name="Image" descr="Image"/>
          <p:cNvPicPr>
            <a:picLocks noChangeAspect="1"/>
          </p:cNvPicPr>
          <p:nvPr/>
        </p:nvPicPr>
        <p:blipFill>
          <a:blip r:embed="rId2">
            <a:extLst/>
          </a:blip>
          <a:stretch>
            <a:fillRect/>
          </a:stretch>
        </p:blipFill>
        <p:spPr>
          <a:xfrm>
            <a:off x="10326272" y="635000"/>
            <a:ext cx="12700001" cy="12700000"/>
          </a:xfrm>
          <a:prstGeom prst="rect">
            <a:avLst/>
          </a:prstGeom>
          <a:ln w="12700">
            <a:miter lim="400000"/>
          </a:ln>
        </p:spPr>
      </p:pic>
      <p:sp>
        <p:nvSpPr>
          <p:cNvPr id="2925" name="Transformers"/>
          <p:cNvSpPr txBox="1"/>
          <p:nvPr>
            <p:ph type="title" idx="4294967295"/>
          </p:nvPr>
        </p:nvSpPr>
        <p:spPr>
          <a:xfrm>
            <a:off x="1990397" y="5699478"/>
            <a:ext cx="10944236" cy="2317044"/>
          </a:xfrm>
          <a:prstGeom prst="rect">
            <a:avLst/>
          </a:prstGeom>
        </p:spPr>
        <p:txBody>
          <a:bodyPr lIns="71437" tIns="71437" rIns="71437" bIns="71437" anchor="b"/>
          <a:lstStyle>
            <a:lvl1pPr defTabSz="821531">
              <a:defRPr sz="11200">
                <a:latin typeface="Avenir Book"/>
                <a:ea typeface="Avenir Book"/>
                <a:cs typeface="Avenir Book"/>
                <a:sym typeface="Avenir Book"/>
              </a:defRPr>
            </a:lvl1pPr>
          </a:lstStyle>
          <a:p>
            <a:pPr/>
            <a:r>
              <a:t>Transformers</a:t>
            </a:r>
          </a:p>
        </p:txBody>
      </p:sp>
      <p:sp>
        <p:nvSpPr>
          <p:cNvPr id="2926" name="Convnets in Disguise"/>
          <p:cNvSpPr txBox="1"/>
          <p:nvPr/>
        </p:nvSpPr>
        <p:spPr>
          <a:xfrm>
            <a:off x="4058800" y="7996359"/>
            <a:ext cx="6807430" cy="1108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5600">
                <a:latin typeface="Avenir Book"/>
                <a:ea typeface="Avenir Book"/>
                <a:cs typeface="Avenir Book"/>
                <a:sym typeface="Avenir Book"/>
              </a:defRPr>
            </a:lvl1pPr>
          </a:lstStyle>
          <a:p>
            <a:pPr/>
            <a:r>
              <a:t>Convnets in Disguise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9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26" grpId="1"/>
    </p:bldLst>
  </p:timing>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28" name="Picture 3" descr="Picture 3"/>
          <p:cNvPicPr>
            <a:picLocks noChangeAspect="1"/>
          </p:cNvPicPr>
          <p:nvPr/>
        </p:nvPicPr>
        <p:blipFill>
          <a:blip r:embed="rId2">
            <a:extLst/>
          </a:blip>
          <a:srcRect l="4946" t="4814" r="4946" b="11324"/>
          <a:stretch>
            <a:fillRect/>
          </a:stretch>
        </p:blipFill>
        <p:spPr>
          <a:xfrm>
            <a:off x="2543099" y="1468277"/>
            <a:ext cx="10117661" cy="6374856"/>
          </a:xfrm>
          <a:prstGeom prst="rect">
            <a:avLst/>
          </a:prstGeom>
          <a:ln w="50800">
            <a:solidFill>
              <a:srgbClr val="000000"/>
            </a:solidFill>
            <a:miter lim="400000"/>
          </a:ln>
        </p:spPr>
      </p:pic>
      <p:sp>
        <p:nvSpPr>
          <p:cNvPr id="2929" name="Line"/>
          <p:cNvSpPr/>
          <p:nvPr/>
        </p:nvSpPr>
        <p:spPr>
          <a:xfrm flipV="1">
            <a:off x="3794288" y="1479198"/>
            <a:ext cx="1" cy="6353162"/>
          </a:xfrm>
          <a:prstGeom prst="line">
            <a:avLst/>
          </a:prstGeom>
          <a:ln w="25400">
            <a:solidFill>
              <a:srgbClr val="000000"/>
            </a:solidFill>
            <a:custDash>
              <a:ds d="200000" sp="200000"/>
            </a:custDash>
            <a:miter lim="400000"/>
          </a:ln>
        </p:spPr>
        <p:txBody>
          <a:bodyPr lIns="71437" tIns="71437" rIns="71437" bIns="71437" anchor="ctr"/>
          <a:lstStyle/>
          <a:p>
            <a:pPr>
              <a:defRPr b="0" sz="3000">
                <a:solidFill>
                  <a:srgbClr val="FFFFFF"/>
                </a:solidFill>
              </a:defRPr>
            </a:pPr>
          </a:p>
        </p:txBody>
      </p:sp>
      <p:sp>
        <p:nvSpPr>
          <p:cNvPr id="2930" name="Line"/>
          <p:cNvSpPr/>
          <p:nvPr/>
        </p:nvSpPr>
        <p:spPr>
          <a:xfrm flipV="1">
            <a:off x="5053981" y="1479198"/>
            <a:ext cx="1" cy="6353162"/>
          </a:xfrm>
          <a:prstGeom prst="line">
            <a:avLst/>
          </a:prstGeom>
          <a:ln w="25400">
            <a:solidFill>
              <a:srgbClr val="000000"/>
            </a:solidFill>
            <a:custDash>
              <a:ds d="200000" sp="200000"/>
            </a:custDash>
            <a:miter lim="400000"/>
          </a:ln>
        </p:spPr>
        <p:txBody>
          <a:bodyPr lIns="71437" tIns="71437" rIns="71437" bIns="71437" anchor="ctr"/>
          <a:lstStyle/>
          <a:p>
            <a:pPr>
              <a:defRPr b="0" sz="3000">
                <a:solidFill>
                  <a:srgbClr val="FFFFFF"/>
                </a:solidFill>
              </a:defRPr>
            </a:pPr>
          </a:p>
        </p:txBody>
      </p:sp>
      <p:sp>
        <p:nvSpPr>
          <p:cNvPr id="2931" name="Line"/>
          <p:cNvSpPr/>
          <p:nvPr/>
        </p:nvSpPr>
        <p:spPr>
          <a:xfrm flipV="1">
            <a:off x="6313674" y="1479198"/>
            <a:ext cx="1" cy="6353162"/>
          </a:xfrm>
          <a:prstGeom prst="line">
            <a:avLst/>
          </a:prstGeom>
          <a:ln w="25400">
            <a:solidFill>
              <a:srgbClr val="000000"/>
            </a:solidFill>
            <a:custDash>
              <a:ds d="200000" sp="200000"/>
            </a:custDash>
            <a:miter lim="400000"/>
          </a:ln>
        </p:spPr>
        <p:txBody>
          <a:bodyPr lIns="71437" tIns="71437" rIns="71437" bIns="71437" anchor="ctr"/>
          <a:lstStyle/>
          <a:p>
            <a:pPr>
              <a:defRPr b="0" sz="3000">
                <a:solidFill>
                  <a:srgbClr val="FFFFFF"/>
                </a:solidFill>
              </a:defRPr>
            </a:pPr>
          </a:p>
        </p:txBody>
      </p:sp>
      <p:sp>
        <p:nvSpPr>
          <p:cNvPr id="2932" name="Line"/>
          <p:cNvSpPr/>
          <p:nvPr/>
        </p:nvSpPr>
        <p:spPr>
          <a:xfrm flipV="1">
            <a:off x="7573366" y="1479199"/>
            <a:ext cx="1" cy="6353160"/>
          </a:xfrm>
          <a:prstGeom prst="line">
            <a:avLst/>
          </a:prstGeom>
          <a:ln w="25400">
            <a:solidFill>
              <a:srgbClr val="000000"/>
            </a:solidFill>
            <a:custDash>
              <a:ds d="200000" sp="200000"/>
            </a:custDash>
            <a:miter lim="400000"/>
          </a:ln>
        </p:spPr>
        <p:txBody>
          <a:bodyPr lIns="71437" tIns="71437" rIns="71437" bIns="71437" anchor="ctr"/>
          <a:lstStyle/>
          <a:p>
            <a:pPr>
              <a:defRPr b="0" sz="3000">
                <a:solidFill>
                  <a:srgbClr val="FFFFFF"/>
                </a:solidFill>
              </a:defRPr>
            </a:pPr>
          </a:p>
        </p:txBody>
      </p:sp>
      <p:sp>
        <p:nvSpPr>
          <p:cNvPr id="2933" name="Line"/>
          <p:cNvSpPr/>
          <p:nvPr/>
        </p:nvSpPr>
        <p:spPr>
          <a:xfrm flipV="1">
            <a:off x="8833059" y="1479198"/>
            <a:ext cx="1" cy="6353162"/>
          </a:xfrm>
          <a:prstGeom prst="line">
            <a:avLst/>
          </a:prstGeom>
          <a:ln w="25400">
            <a:solidFill>
              <a:srgbClr val="000000"/>
            </a:solidFill>
            <a:custDash>
              <a:ds d="200000" sp="200000"/>
            </a:custDash>
            <a:miter lim="400000"/>
          </a:ln>
        </p:spPr>
        <p:txBody>
          <a:bodyPr lIns="71437" tIns="71437" rIns="71437" bIns="71437" anchor="ctr"/>
          <a:lstStyle/>
          <a:p>
            <a:pPr>
              <a:defRPr b="0" sz="3000">
                <a:solidFill>
                  <a:srgbClr val="FFFFFF"/>
                </a:solidFill>
              </a:defRPr>
            </a:pPr>
          </a:p>
        </p:txBody>
      </p:sp>
      <p:sp>
        <p:nvSpPr>
          <p:cNvPr id="2934" name="Line"/>
          <p:cNvSpPr/>
          <p:nvPr/>
        </p:nvSpPr>
        <p:spPr>
          <a:xfrm flipV="1">
            <a:off x="10092752" y="1479198"/>
            <a:ext cx="1" cy="6353162"/>
          </a:xfrm>
          <a:prstGeom prst="line">
            <a:avLst/>
          </a:prstGeom>
          <a:ln w="25400">
            <a:solidFill>
              <a:srgbClr val="000000"/>
            </a:solidFill>
            <a:custDash>
              <a:ds d="200000" sp="200000"/>
            </a:custDash>
            <a:miter lim="400000"/>
          </a:ln>
        </p:spPr>
        <p:txBody>
          <a:bodyPr lIns="71437" tIns="71437" rIns="71437" bIns="71437" anchor="ctr"/>
          <a:lstStyle/>
          <a:p>
            <a:pPr>
              <a:defRPr b="0" sz="3000">
                <a:solidFill>
                  <a:srgbClr val="FFFFFF"/>
                </a:solidFill>
              </a:defRPr>
            </a:pPr>
          </a:p>
        </p:txBody>
      </p:sp>
      <p:sp>
        <p:nvSpPr>
          <p:cNvPr id="2935" name="Line"/>
          <p:cNvSpPr/>
          <p:nvPr/>
        </p:nvSpPr>
        <p:spPr>
          <a:xfrm flipV="1">
            <a:off x="11352445" y="1479198"/>
            <a:ext cx="1" cy="6353162"/>
          </a:xfrm>
          <a:prstGeom prst="line">
            <a:avLst/>
          </a:prstGeom>
          <a:ln w="25400">
            <a:solidFill>
              <a:srgbClr val="000000"/>
            </a:solidFill>
            <a:custDash>
              <a:ds d="200000" sp="200000"/>
            </a:custDash>
            <a:miter lim="400000"/>
          </a:ln>
        </p:spPr>
        <p:txBody>
          <a:bodyPr lIns="71437" tIns="71437" rIns="71437" bIns="71437" anchor="ctr"/>
          <a:lstStyle/>
          <a:p>
            <a:pPr>
              <a:defRPr b="0" sz="3000">
                <a:solidFill>
                  <a:srgbClr val="FFFFFF"/>
                </a:solidFill>
              </a:defRPr>
            </a:pPr>
          </a:p>
        </p:txBody>
      </p:sp>
      <p:sp>
        <p:nvSpPr>
          <p:cNvPr id="2936" name="Line"/>
          <p:cNvSpPr/>
          <p:nvPr/>
        </p:nvSpPr>
        <p:spPr>
          <a:xfrm flipH="1" flipV="1">
            <a:off x="2531052" y="4040580"/>
            <a:ext cx="10141628" cy="1"/>
          </a:xfrm>
          <a:prstGeom prst="line">
            <a:avLst/>
          </a:prstGeom>
          <a:ln w="25400">
            <a:solidFill>
              <a:srgbClr val="000000"/>
            </a:solidFill>
            <a:custDash>
              <a:ds d="200000" sp="200000"/>
            </a:custDash>
            <a:miter lim="400000"/>
          </a:ln>
        </p:spPr>
        <p:txBody>
          <a:bodyPr lIns="71437" tIns="71437" rIns="71437" bIns="71437" anchor="ctr"/>
          <a:lstStyle/>
          <a:p>
            <a:pPr>
              <a:defRPr b="0" sz="3000">
                <a:solidFill>
                  <a:srgbClr val="FFFFFF"/>
                </a:solidFill>
              </a:defRPr>
            </a:pPr>
          </a:p>
        </p:txBody>
      </p:sp>
      <p:sp>
        <p:nvSpPr>
          <p:cNvPr id="2937" name="Line"/>
          <p:cNvSpPr/>
          <p:nvPr/>
        </p:nvSpPr>
        <p:spPr>
          <a:xfrm flipH="1" flipV="1">
            <a:off x="2531052" y="2771444"/>
            <a:ext cx="10141629" cy="1"/>
          </a:xfrm>
          <a:prstGeom prst="line">
            <a:avLst/>
          </a:prstGeom>
          <a:ln w="25400">
            <a:solidFill>
              <a:srgbClr val="000000"/>
            </a:solidFill>
            <a:custDash>
              <a:ds d="200000" sp="200000"/>
            </a:custDash>
            <a:miter lim="400000"/>
          </a:ln>
        </p:spPr>
        <p:txBody>
          <a:bodyPr lIns="71437" tIns="71437" rIns="71437" bIns="71437" anchor="ctr"/>
          <a:lstStyle/>
          <a:p>
            <a:pPr>
              <a:defRPr b="0" sz="3000">
                <a:solidFill>
                  <a:srgbClr val="FFFFFF"/>
                </a:solidFill>
              </a:defRPr>
            </a:pPr>
          </a:p>
        </p:txBody>
      </p:sp>
      <p:sp>
        <p:nvSpPr>
          <p:cNvPr id="2938" name="Line"/>
          <p:cNvSpPr/>
          <p:nvPr/>
        </p:nvSpPr>
        <p:spPr>
          <a:xfrm flipH="1" flipV="1">
            <a:off x="2531052" y="5309714"/>
            <a:ext cx="10141629" cy="1"/>
          </a:xfrm>
          <a:prstGeom prst="line">
            <a:avLst/>
          </a:prstGeom>
          <a:ln w="25400">
            <a:solidFill>
              <a:srgbClr val="000000"/>
            </a:solidFill>
            <a:custDash>
              <a:ds d="200000" sp="200000"/>
            </a:custDash>
            <a:miter lim="400000"/>
          </a:ln>
        </p:spPr>
        <p:txBody>
          <a:bodyPr lIns="71437" tIns="71437" rIns="71437" bIns="71437" anchor="ctr"/>
          <a:lstStyle/>
          <a:p>
            <a:pPr>
              <a:defRPr b="0" sz="3000">
                <a:solidFill>
                  <a:srgbClr val="FFFFFF"/>
                </a:solidFill>
              </a:defRPr>
            </a:pPr>
          </a:p>
        </p:txBody>
      </p:sp>
      <p:sp>
        <p:nvSpPr>
          <p:cNvPr id="2939" name="Line"/>
          <p:cNvSpPr/>
          <p:nvPr/>
        </p:nvSpPr>
        <p:spPr>
          <a:xfrm flipH="1" flipV="1">
            <a:off x="2531051" y="6578848"/>
            <a:ext cx="10141631" cy="1"/>
          </a:xfrm>
          <a:prstGeom prst="line">
            <a:avLst/>
          </a:prstGeom>
          <a:ln w="25400">
            <a:solidFill>
              <a:srgbClr val="000000"/>
            </a:solidFill>
            <a:custDash>
              <a:ds d="200000" sp="200000"/>
            </a:custDash>
            <a:miter lim="400000"/>
          </a:ln>
        </p:spPr>
        <p:txBody>
          <a:bodyPr lIns="71437" tIns="71437" rIns="71437" bIns="71437" anchor="ctr"/>
          <a:lstStyle/>
          <a:p>
            <a:pPr>
              <a:defRPr b="0" sz="3000">
                <a:solidFill>
                  <a:srgbClr val="FFFFFF"/>
                </a:solidFill>
              </a:defRPr>
            </a:pPr>
          </a:p>
        </p:txBody>
      </p:sp>
      <p:sp>
        <p:nvSpPr>
          <p:cNvPr id="2940" name="Arrow"/>
          <p:cNvSpPr/>
          <p:nvPr/>
        </p:nvSpPr>
        <p:spPr>
          <a:xfrm>
            <a:off x="13453124" y="4020778"/>
            <a:ext cx="1270001" cy="1270001"/>
          </a:xfrm>
          <a:prstGeom prst="rightArrow">
            <a:avLst>
              <a:gd name="adj1" fmla="val 32000"/>
              <a:gd name="adj2" fmla="val 64000"/>
            </a:avLst>
          </a:prstGeom>
          <a:solidFill>
            <a:srgbClr val="FFFFFF"/>
          </a:solidFill>
          <a:ln w="38100">
            <a:solidFill>
              <a:srgbClr val="000000"/>
            </a:solidFill>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sp>
        <p:nvSpPr>
          <p:cNvPr id="2941" name="Scissors"/>
          <p:cNvSpPr/>
          <p:nvPr/>
        </p:nvSpPr>
        <p:spPr>
          <a:xfrm>
            <a:off x="1711437" y="2003086"/>
            <a:ext cx="1031899" cy="934179"/>
          </a:xfrm>
          <a:custGeom>
            <a:avLst/>
            <a:gdLst/>
            <a:ahLst/>
            <a:cxnLst>
              <a:cxn ang="0">
                <a:pos x="wd2" y="hd2"/>
              </a:cxn>
              <a:cxn ang="5400000">
                <a:pos x="wd2" y="hd2"/>
              </a:cxn>
              <a:cxn ang="10800000">
                <a:pos x="wd2" y="hd2"/>
              </a:cxn>
              <a:cxn ang="16200000">
                <a:pos x="wd2" y="hd2"/>
              </a:cxn>
            </a:cxnLst>
            <a:rect l="0" t="0" r="r" b="b"/>
            <a:pathLst>
              <a:path w="21506" h="21600" fill="norm" stroke="1" extrusionOk="0">
                <a:moveTo>
                  <a:pt x="7558" y="0"/>
                </a:moveTo>
                <a:cubicBezTo>
                  <a:pt x="6594" y="0"/>
                  <a:pt x="5708" y="535"/>
                  <a:pt x="5187" y="1430"/>
                </a:cubicBezTo>
                <a:cubicBezTo>
                  <a:pt x="4779" y="2130"/>
                  <a:pt x="4642" y="2965"/>
                  <a:pt x="4801" y="3782"/>
                </a:cubicBezTo>
                <a:cubicBezTo>
                  <a:pt x="4959" y="4599"/>
                  <a:pt x="5393" y="5298"/>
                  <a:pt x="6024" y="5750"/>
                </a:cubicBezTo>
                <a:cubicBezTo>
                  <a:pt x="6171" y="5856"/>
                  <a:pt x="6329" y="5946"/>
                  <a:pt x="6494" y="6021"/>
                </a:cubicBezTo>
                <a:lnTo>
                  <a:pt x="6531" y="6043"/>
                </a:lnTo>
                <a:lnTo>
                  <a:pt x="8917" y="7674"/>
                </a:lnTo>
                <a:lnTo>
                  <a:pt x="9567" y="10332"/>
                </a:lnTo>
                <a:lnTo>
                  <a:pt x="7116" y="10766"/>
                </a:lnTo>
                <a:lnTo>
                  <a:pt x="4762" y="8996"/>
                </a:lnTo>
                <a:cubicBezTo>
                  <a:pt x="4633" y="8859"/>
                  <a:pt x="4494" y="8735"/>
                  <a:pt x="4347" y="8630"/>
                </a:cubicBezTo>
                <a:cubicBezTo>
                  <a:pt x="3876" y="8292"/>
                  <a:pt x="3345" y="8133"/>
                  <a:pt x="2821" y="8133"/>
                </a:cubicBezTo>
                <a:cubicBezTo>
                  <a:pt x="1896" y="8133"/>
                  <a:pt x="989" y="8636"/>
                  <a:pt x="451" y="9560"/>
                </a:cubicBezTo>
                <a:cubicBezTo>
                  <a:pt x="43" y="10260"/>
                  <a:pt x="-94" y="11096"/>
                  <a:pt x="64" y="11913"/>
                </a:cubicBezTo>
                <a:cubicBezTo>
                  <a:pt x="223" y="12730"/>
                  <a:pt x="658" y="13429"/>
                  <a:pt x="1289" y="13881"/>
                </a:cubicBezTo>
                <a:cubicBezTo>
                  <a:pt x="2594" y="14816"/>
                  <a:pt x="4341" y="14400"/>
                  <a:pt x="5184" y="12953"/>
                </a:cubicBezTo>
                <a:cubicBezTo>
                  <a:pt x="5255" y="12830"/>
                  <a:pt x="5321" y="12696"/>
                  <a:pt x="5379" y="12558"/>
                </a:cubicBezTo>
                <a:lnTo>
                  <a:pt x="5506" y="12248"/>
                </a:lnTo>
                <a:lnTo>
                  <a:pt x="5755" y="12448"/>
                </a:lnTo>
                <a:cubicBezTo>
                  <a:pt x="6327" y="12907"/>
                  <a:pt x="7269" y="12731"/>
                  <a:pt x="7279" y="12729"/>
                </a:cubicBezTo>
                <a:lnTo>
                  <a:pt x="7316" y="12726"/>
                </a:lnTo>
                <a:lnTo>
                  <a:pt x="12082" y="12582"/>
                </a:lnTo>
                <a:lnTo>
                  <a:pt x="12682" y="12569"/>
                </a:lnTo>
                <a:lnTo>
                  <a:pt x="12680" y="12563"/>
                </a:lnTo>
                <a:lnTo>
                  <a:pt x="21506" y="12295"/>
                </a:lnTo>
                <a:cubicBezTo>
                  <a:pt x="20790" y="11514"/>
                  <a:pt x="20217" y="11228"/>
                  <a:pt x="20211" y="11225"/>
                </a:cubicBezTo>
                <a:lnTo>
                  <a:pt x="20169" y="11199"/>
                </a:lnTo>
                <a:cubicBezTo>
                  <a:pt x="19557" y="10730"/>
                  <a:pt x="18046" y="10594"/>
                  <a:pt x="17516" y="10582"/>
                </a:cubicBezTo>
                <a:lnTo>
                  <a:pt x="12692" y="10205"/>
                </a:lnTo>
                <a:lnTo>
                  <a:pt x="11802" y="10233"/>
                </a:lnTo>
                <a:lnTo>
                  <a:pt x="10602" y="7052"/>
                </a:lnTo>
                <a:cubicBezTo>
                  <a:pt x="10511" y="6749"/>
                  <a:pt x="10178" y="5898"/>
                  <a:pt x="9735" y="5603"/>
                </a:cubicBezTo>
                <a:lnTo>
                  <a:pt x="9476" y="5432"/>
                </a:lnTo>
                <a:lnTo>
                  <a:pt x="9675" y="5180"/>
                </a:lnTo>
                <a:cubicBezTo>
                  <a:pt x="9764" y="5066"/>
                  <a:pt x="9846" y="4944"/>
                  <a:pt x="9918" y="4820"/>
                </a:cubicBezTo>
                <a:cubicBezTo>
                  <a:pt x="10761" y="3373"/>
                  <a:pt x="10386" y="1435"/>
                  <a:pt x="9082" y="500"/>
                </a:cubicBezTo>
                <a:cubicBezTo>
                  <a:pt x="8626" y="173"/>
                  <a:pt x="8099" y="0"/>
                  <a:pt x="7558" y="0"/>
                </a:cubicBezTo>
                <a:close/>
                <a:moveTo>
                  <a:pt x="7556" y="939"/>
                </a:moveTo>
                <a:cubicBezTo>
                  <a:pt x="7935" y="939"/>
                  <a:pt x="8304" y="1059"/>
                  <a:pt x="8623" y="1288"/>
                </a:cubicBezTo>
                <a:cubicBezTo>
                  <a:pt x="9065" y="1605"/>
                  <a:pt x="9367" y="2094"/>
                  <a:pt x="9478" y="2666"/>
                </a:cubicBezTo>
                <a:cubicBezTo>
                  <a:pt x="9589" y="3237"/>
                  <a:pt x="9493" y="3822"/>
                  <a:pt x="9208" y="4311"/>
                </a:cubicBezTo>
                <a:cubicBezTo>
                  <a:pt x="8843" y="4937"/>
                  <a:pt x="8223" y="5311"/>
                  <a:pt x="7549" y="5311"/>
                </a:cubicBezTo>
                <a:cubicBezTo>
                  <a:pt x="7170" y="5311"/>
                  <a:pt x="6801" y="5191"/>
                  <a:pt x="6482" y="4962"/>
                </a:cubicBezTo>
                <a:cubicBezTo>
                  <a:pt x="6041" y="4645"/>
                  <a:pt x="5736" y="4156"/>
                  <a:pt x="5626" y="3584"/>
                </a:cubicBezTo>
                <a:cubicBezTo>
                  <a:pt x="5515" y="3013"/>
                  <a:pt x="5612" y="2428"/>
                  <a:pt x="5898" y="1939"/>
                </a:cubicBezTo>
                <a:cubicBezTo>
                  <a:pt x="6262" y="1313"/>
                  <a:pt x="6882" y="939"/>
                  <a:pt x="7556" y="939"/>
                </a:cubicBezTo>
                <a:close/>
                <a:moveTo>
                  <a:pt x="2791" y="9070"/>
                </a:moveTo>
                <a:cubicBezTo>
                  <a:pt x="3178" y="9063"/>
                  <a:pt x="3555" y="9181"/>
                  <a:pt x="3887" y="9419"/>
                </a:cubicBezTo>
                <a:cubicBezTo>
                  <a:pt x="4800" y="10073"/>
                  <a:pt x="5063" y="11429"/>
                  <a:pt x="4473" y="12442"/>
                </a:cubicBezTo>
                <a:cubicBezTo>
                  <a:pt x="4096" y="13089"/>
                  <a:pt x="3462" y="13443"/>
                  <a:pt x="2815" y="13443"/>
                </a:cubicBezTo>
                <a:cubicBezTo>
                  <a:pt x="2448" y="13443"/>
                  <a:pt x="2078" y="13329"/>
                  <a:pt x="1748" y="13093"/>
                </a:cubicBezTo>
                <a:cubicBezTo>
                  <a:pt x="835" y="12438"/>
                  <a:pt x="572" y="11082"/>
                  <a:pt x="1162" y="10069"/>
                </a:cubicBezTo>
                <a:cubicBezTo>
                  <a:pt x="1447" y="9579"/>
                  <a:pt x="1888" y="9242"/>
                  <a:pt x="2403" y="9119"/>
                </a:cubicBezTo>
                <a:cubicBezTo>
                  <a:pt x="2532" y="9088"/>
                  <a:pt x="2662" y="9073"/>
                  <a:pt x="2791" y="9070"/>
                </a:cubicBezTo>
                <a:close/>
                <a:moveTo>
                  <a:pt x="10915" y="10738"/>
                </a:moveTo>
                <a:cubicBezTo>
                  <a:pt x="10966" y="10732"/>
                  <a:pt x="11019" y="10734"/>
                  <a:pt x="11071" y="10744"/>
                </a:cubicBezTo>
                <a:cubicBezTo>
                  <a:pt x="11140" y="10758"/>
                  <a:pt x="11209" y="10786"/>
                  <a:pt x="11272" y="10832"/>
                </a:cubicBezTo>
                <a:cubicBezTo>
                  <a:pt x="11525" y="11013"/>
                  <a:pt x="11597" y="11385"/>
                  <a:pt x="11434" y="11665"/>
                </a:cubicBezTo>
                <a:cubicBezTo>
                  <a:pt x="11271" y="11945"/>
                  <a:pt x="10933" y="12026"/>
                  <a:pt x="10681" y="11846"/>
                </a:cubicBezTo>
                <a:cubicBezTo>
                  <a:pt x="10429" y="11665"/>
                  <a:pt x="10357" y="11291"/>
                  <a:pt x="10520" y="11011"/>
                </a:cubicBezTo>
                <a:cubicBezTo>
                  <a:pt x="10611" y="10853"/>
                  <a:pt x="10759" y="10759"/>
                  <a:pt x="10915" y="10738"/>
                </a:cubicBezTo>
                <a:close/>
                <a:moveTo>
                  <a:pt x="12892" y="13124"/>
                </a:moveTo>
                <a:lnTo>
                  <a:pt x="10607" y="13169"/>
                </a:lnTo>
                <a:lnTo>
                  <a:pt x="10748" y="13544"/>
                </a:lnTo>
                <a:lnTo>
                  <a:pt x="13033" y="18256"/>
                </a:lnTo>
                <a:cubicBezTo>
                  <a:pt x="13267" y="18800"/>
                  <a:pt x="14000" y="20272"/>
                  <a:pt x="14636" y="20698"/>
                </a:cubicBezTo>
                <a:lnTo>
                  <a:pt x="14676" y="20730"/>
                </a:lnTo>
                <a:cubicBezTo>
                  <a:pt x="14681" y="20735"/>
                  <a:pt x="15151" y="21197"/>
                  <a:pt x="16088" y="21600"/>
                </a:cubicBezTo>
                <a:lnTo>
                  <a:pt x="12892" y="13124"/>
                </a:lnTo>
                <a:close/>
              </a:path>
            </a:pathLst>
          </a:custGeom>
          <a:solidFill>
            <a:srgbClr val="000000"/>
          </a:solidFill>
          <a:ln w="12700">
            <a:miter lim="400000"/>
          </a:ln>
        </p:spPr>
        <p:txBody>
          <a:bodyPr lIns="0" tIns="0" rIns="0" bIns="0" anchor="ctr"/>
          <a:lstStyle/>
          <a:p>
            <a:pPr defTabSz="825500">
              <a:defRPr b="0">
                <a:solidFill>
                  <a:srgbClr val="FFFFFF"/>
                </a:solidFill>
                <a:latin typeface="Helvetica Neue Medium"/>
                <a:ea typeface="Helvetica Neue Medium"/>
                <a:cs typeface="Helvetica Neue Medium"/>
                <a:sym typeface="Helvetica Neue Medium"/>
              </a:defRPr>
            </a:pPr>
          </a:p>
        </p:txBody>
      </p:sp>
      <p:pic>
        <p:nvPicPr>
          <p:cNvPr id="2942" name="Picture 3" descr="Picture 3"/>
          <p:cNvPicPr>
            <a:picLocks noChangeAspect="1"/>
          </p:cNvPicPr>
          <p:nvPr/>
        </p:nvPicPr>
        <p:blipFill>
          <a:blip r:embed="rId2">
            <a:extLst/>
          </a:blip>
          <a:srcRect l="83324" t="4814" r="4946" b="77684"/>
          <a:stretch>
            <a:fillRect/>
          </a:stretch>
        </p:blipFill>
        <p:spPr>
          <a:xfrm>
            <a:off x="15463743" y="1471282"/>
            <a:ext cx="1316944" cy="1330376"/>
          </a:xfrm>
          <a:prstGeom prst="rect">
            <a:avLst/>
          </a:prstGeom>
          <a:ln w="38100">
            <a:solidFill>
              <a:srgbClr val="000000"/>
            </a:solidFill>
            <a:custDash>
              <a:ds d="200000" sp="200000"/>
            </a:custDash>
            <a:miter lim="400000"/>
          </a:ln>
        </p:spPr>
      </p:pic>
      <p:sp>
        <p:nvSpPr>
          <p:cNvPr id="2943" name="bird"/>
          <p:cNvSpPr txBox="1"/>
          <p:nvPr/>
        </p:nvSpPr>
        <p:spPr>
          <a:xfrm>
            <a:off x="20884943" y="1822119"/>
            <a:ext cx="1201590" cy="67310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spAutoFit/>
          </a:bodyPr>
          <a:lstStyle>
            <a:lvl1pPr algn="l" defTabSz="2172273">
              <a:defRPr b="0" sz="3400">
                <a:latin typeface="Courier"/>
                <a:ea typeface="Courier"/>
                <a:cs typeface="Courier"/>
                <a:sym typeface="Courier"/>
              </a:defRPr>
            </a:lvl1pPr>
          </a:lstStyle>
          <a:p>
            <a:pPr/>
            <a:r>
              <a:t>bird</a:t>
            </a:r>
          </a:p>
        </p:txBody>
      </p:sp>
      <p:pic>
        <p:nvPicPr>
          <p:cNvPr id="2944" name="Picture 3" descr="Picture 3"/>
          <p:cNvPicPr>
            <a:picLocks noChangeAspect="0"/>
          </p:cNvPicPr>
          <p:nvPr/>
        </p:nvPicPr>
        <p:blipFill>
          <a:blip r:embed="rId2">
            <a:extLst/>
          </a:blip>
          <a:srcRect l="83373" t="23724" r="4946" b="58707"/>
          <a:stretch>
            <a:fillRect/>
          </a:stretch>
        </p:blipFill>
        <p:spPr>
          <a:xfrm>
            <a:off x="15513575" y="5731449"/>
            <a:ext cx="1287134" cy="1247853"/>
          </a:xfrm>
          <a:prstGeom prst="rect">
            <a:avLst/>
          </a:prstGeom>
          <a:ln w="38100">
            <a:solidFill>
              <a:srgbClr val="000000"/>
            </a:solidFill>
            <a:custDash>
              <a:ds d="200000" sp="200000"/>
            </a:custDash>
            <a:miter lim="400000"/>
          </a:ln>
        </p:spPr>
      </p:pic>
      <p:sp>
        <p:nvSpPr>
          <p:cNvPr id="2945" name="sky"/>
          <p:cNvSpPr txBox="1"/>
          <p:nvPr/>
        </p:nvSpPr>
        <p:spPr>
          <a:xfrm>
            <a:off x="20884943" y="5987036"/>
            <a:ext cx="942468" cy="67310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spAutoFit/>
          </a:bodyPr>
          <a:lstStyle>
            <a:lvl1pPr algn="l" defTabSz="2172273">
              <a:defRPr b="0" sz="3400">
                <a:latin typeface="Courier"/>
                <a:ea typeface="Courier"/>
                <a:cs typeface="Courier"/>
                <a:sym typeface="Courier"/>
              </a:defRPr>
            </a:lvl1pPr>
          </a:lstStyle>
          <a:p>
            <a:pPr/>
            <a:r>
              <a:t>sky</a:t>
            </a:r>
          </a:p>
        </p:txBody>
      </p:sp>
      <p:sp>
        <p:nvSpPr>
          <p:cNvPr id="2946" name="Rectangle"/>
          <p:cNvSpPr/>
          <p:nvPr/>
        </p:nvSpPr>
        <p:spPr>
          <a:xfrm>
            <a:off x="17894802" y="5450782"/>
            <a:ext cx="1930670" cy="1720210"/>
          </a:xfrm>
          <a:prstGeom prst="rect">
            <a:avLst/>
          </a:prstGeom>
          <a:solidFill>
            <a:srgbClr val="53585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947" name="Classifier"/>
          <p:cNvSpPr txBox="1"/>
          <p:nvPr/>
        </p:nvSpPr>
        <p:spPr>
          <a:xfrm>
            <a:off x="17958151" y="6018786"/>
            <a:ext cx="1803972" cy="584201"/>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spAutoFit/>
          </a:bodyPr>
          <a:lstStyle>
            <a:lvl1pPr defTabSz="2172273">
              <a:defRPr sz="2800">
                <a:solidFill>
                  <a:srgbClr val="FFFFFF"/>
                </a:solidFill>
                <a:latin typeface="Helvetica"/>
                <a:ea typeface="Helvetica"/>
                <a:cs typeface="Helvetica"/>
                <a:sym typeface="Helvetica"/>
              </a:defRPr>
            </a:lvl1pPr>
          </a:lstStyle>
          <a:p>
            <a:pPr/>
            <a:r>
              <a:t>Classifier</a:t>
            </a:r>
          </a:p>
        </p:txBody>
      </p:sp>
      <p:sp>
        <p:nvSpPr>
          <p:cNvPr id="2948" name="Line"/>
          <p:cNvSpPr/>
          <p:nvPr/>
        </p:nvSpPr>
        <p:spPr>
          <a:xfrm>
            <a:off x="16954228" y="6310886"/>
            <a:ext cx="733535" cy="1"/>
          </a:xfrm>
          <a:prstGeom prst="line">
            <a:avLst/>
          </a:prstGeom>
          <a:ln w="50800">
            <a:solidFill>
              <a:srgbClr val="000000"/>
            </a:solidFill>
            <a:tailEnd type="triangle"/>
          </a:ln>
        </p:spPr>
        <p:txBody>
          <a:bodyPr lIns="76200" tIns="76200" rIns="76200" bIns="76200"/>
          <a:lstStyle/>
          <a:p>
            <a:pPr algn="l" defTabSz="2172273">
              <a:defRPr b="0" sz="4200">
                <a:solidFill>
                  <a:srgbClr val="004731"/>
                </a:solidFill>
                <a:latin typeface="Arial"/>
                <a:ea typeface="Arial"/>
                <a:cs typeface="Arial"/>
                <a:sym typeface="Arial"/>
              </a:defRPr>
            </a:pPr>
          </a:p>
        </p:txBody>
      </p:sp>
      <p:sp>
        <p:nvSpPr>
          <p:cNvPr id="2949" name="…"/>
          <p:cNvSpPr txBox="1"/>
          <p:nvPr/>
        </p:nvSpPr>
        <p:spPr>
          <a:xfrm rot="5400000">
            <a:off x="15977201" y="7295772"/>
            <a:ext cx="688331" cy="901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b="0" sz="5600">
                <a:latin typeface="Georgia"/>
                <a:ea typeface="Georgia"/>
                <a:cs typeface="Georgia"/>
                <a:sym typeface="Georgia"/>
              </a:defRPr>
            </a:lvl1pPr>
          </a:lstStyle>
          <a:p>
            <a:pPr/>
            <a:r>
              <a:t>…</a:t>
            </a:r>
          </a:p>
        </p:txBody>
      </p:sp>
      <p:sp>
        <p:nvSpPr>
          <p:cNvPr id="2950" name="Line"/>
          <p:cNvSpPr/>
          <p:nvPr/>
        </p:nvSpPr>
        <p:spPr>
          <a:xfrm>
            <a:off x="20032513" y="6355337"/>
            <a:ext cx="733535" cy="1"/>
          </a:xfrm>
          <a:prstGeom prst="line">
            <a:avLst/>
          </a:prstGeom>
          <a:ln w="50800">
            <a:solidFill>
              <a:srgbClr val="000000"/>
            </a:solidFill>
            <a:tailEnd type="triangle"/>
          </a:ln>
        </p:spPr>
        <p:txBody>
          <a:bodyPr lIns="76200" tIns="76200" rIns="76200" bIns="76200"/>
          <a:lstStyle/>
          <a:p>
            <a:pPr algn="l" defTabSz="2172273">
              <a:defRPr b="0" sz="4200">
                <a:solidFill>
                  <a:srgbClr val="004731"/>
                </a:solidFill>
                <a:latin typeface="Arial"/>
                <a:ea typeface="Arial"/>
                <a:cs typeface="Arial"/>
                <a:sym typeface="Arial"/>
              </a:defRPr>
            </a:pPr>
          </a:p>
        </p:txBody>
      </p:sp>
      <p:pic>
        <p:nvPicPr>
          <p:cNvPr id="2951" name="Picture 3" descr="Picture 3"/>
          <p:cNvPicPr>
            <a:picLocks noChangeAspect="0"/>
          </p:cNvPicPr>
          <p:nvPr/>
        </p:nvPicPr>
        <p:blipFill>
          <a:blip r:embed="rId2">
            <a:extLst/>
          </a:blip>
          <a:srcRect l="83373" t="23724" r="4946" b="58707"/>
          <a:stretch>
            <a:fillRect/>
          </a:stretch>
        </p:blipFill>
        <p:spPr>
          <a:xfrm>
            <a:off x="15513575" y="3648991"/>
            <a:ext cx="1287134" cy="1247852"/>
          </a:xfrm>
          <a:prstGeom prst="rect">
            <a:avLst/>
          </a:prstGeom>
          <a:ln w="38100">
            <a:solidFill>
              <a:srgbClr val="000000"/>
            </a:solidFill>
            <a:custDash>
              <a:ds d="200000" sp="200000"/>
            </a:custDash>
            <a:miter lim="400000"/>
          </a:ln>
        </p:spPr>
      </p:pic>
      <p:sp>
        <p:nvSpPr>
          <p:cNvPr id="2952" name="sky"/>
          <p:cNvSpPr txBox="1"/>
          <p:nvPr/>
        </p:nvSpPr>
        <p:spPr>
          <a:xfrm>
            <a:off x="20884943" y="3904578"/>
            <a:ext cx="942468" cy="67310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spAutoFit/>
          </a:bodyPr>
          <a:lstStyle>
            <a:lvl1pPr algn="l" defTabSz="2172273">
              <a:defRPr b="0" sz="3400">
                <a:latin typeface="Courier"/>
                <a:ea typeface="Courier"/>
                <a:cs typeface="Courier"/>
                <a:sym typeface="Courier"/>
              </a:defRPr>
            </a:lvl1pPr>
          </a:lstStyle>
          <a:p>
            <a:pPr/>
            <a:r>
              <a:t>sky</a:t>
            </a:r>
          </a:p>
        </p:txBody>
      </p:sp>
      <p:sp>
        <p:nvSpPr>
          <p:cNvPr id="2953" name="Rectangle"/>
          <p:cNvSpPr/>
          <p:nvPr/>
        </p:nvSpPr>
        <p:spPr>
          <a:xfrm>
            <a:off x="17894802" y="3368323"/>
            <a:ext cx="1930670" cy="1720210"/>
          </a:xfrm>
          <a:prstGeom prst="rect">
            <a:avLst/>
          </a:prstGeom>
          <a:solidFill>
            <a:srgbClr val="53585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954" name="Classifier"/>
          <p:cNvSpPr txBox="1"/>
          <p:nvPr/>
        </p:nvSpPr>
        <p:spPr>
          <a:xfrm>
            <a:off x="17958151" y="3936328"/>
            <a:ext cx="1803972" cy="584201"/>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spAutoFit/>
          </a:bodyPr>
          <a:lstStyle>
            <a:lvl1pPr defTabSz="2172273">
              <a:defRPr sz="2800">
                <a:solidFill>
                  <a:srgbClr val="FFFFFF"/>
                </a:solidFill>
                <a:latin typeface="Helvetica"/>
                <a:ea typeface="Helvetica"/>
                <a:cs typeface="Helvetica"/>
                <a:sym typeface="Helvetica"/>
              </a:defRPr>
            </a:lvl1pPr>
          </a:lstStyle>
          <a:p>
            <a:pPr/>
            <a:r>
              <a:t>Classifier</a:t>
            </a:r>
          </a:p>
        </p:txBody>
      </p:sp>
      <p:sp>
        <p:nvSpPr>
          <p:cNvPr id="2955" name="Line"/>
          <p:cNvSpPr/>
          <p:nvPr/>
        </p:nvSpPr>
        <p:spPr>
          <a:xfrm>
            <a:off x="16954228" y="4228428"/>
            <a:ext cx="733535" cy="1"/>
          </a:xfrm>
          <a:prstGeom prst="line">
            <a:avLst/>
          </a:prstGeom>
          <a:ln w="50800">
            <a:solidFill>
              <a:srgbClr val="000000"/>
            </a:solidFill>
            <a:tailEnd type="triangle"/>
          </a:ln>
        </p:spPr>
        <p:txBody>
          <a:bodyPr lIns="76200" tIns="76200" rIns="76200" bIns="76200"/>
          <a:lstStyle/>
          <a:p>
            <a:pPr algn="l" defTabSz="2172273">
              <a:defRPr b="0" sz="4200">
                <a:solidFill>
                  <a:srgbClr val="004731"/>
                </a:solidFill>
                <a:latin typeface="Arial"/>
                <a:ea typeface="Arial"/>
                <a:cs typeface="Arial"/>
                <a:sym typeface="Arial"/>
              </a:defRPr>
            </a:pPr>
          </a:p>
        </p:txBody>
      </p:sp>
      <p:sp>
        <p:nvSpPr>
          <p:cNvPr id="2956" name="Line"/>
          <p:cNvSpPr/>
          <p:nvPr/>
        </p:nvSpPr>
        <p:spPr>
          <a:xfrm>
            <a:off x="20032513" y="4272879"/>
            <a:ext cx="733535" cy="1"/>
          </a:xfrm>
          <a:prstGeom prst="line">
            <a:avLst/>
          </a:prstGeom>
          <a:ln w="50800">
            <a:solidFill>
              <a:srgbClr val="000000"/>
            </a:solidFill>
            <a:tailEnd type="triangle"/>
          </a:ln>
        </p:spPr>
        <p:txBody>
          <a:bodyPr lIns="76200" tIns="76200" rIns="76200" bIns="76200"/>
          <a:lstStyle/>
          <a:p>
            <a:pPr algn="l" defTabSz="2172273">
              <a:defRPr b="0" sz="4200">
                <a:solidFill>
                  <a:srgbClr val="004731"/>
                </a:solidFill>
                <a:latin typeface="Arial"/>
                <a:ea typeface="Arial"/>
                <a:cs typeface="Arial"/>
                <a:sym typeface="Arial"/>
              </a:defRPr>
            </a:pPr>
          </a:p>
        </p:txBody>
      </p:sp>
      <p:sp>
        <p:nvSpPr>
          <p:cNvPr id="2957" name="Rectangle"/>
          <p:cNvSpPr/>
          <p:nvPr/>
        </p:nvSpPr>
        <p:spPr>
          <a:xfrm>
            <a:off x="17894802" y="1276340"/>
            <a:ext cx="1930670" cy="1720210"/>
          </a:xfrm>
          <a:prstGeom prst="rect">
            <a:avLst/>
          </a:prstGeom>
          <a:solidFill>
            <a:srgbClr val="53585F"/>
          </a:solidFill>
          <a:ln w="38100">
            <a:solidFill>
              <a:srgbClr val="000000"/>
            </a:solidFill>
            <a:miter lim="400000"/>
          </a:ln>
        </p:spPr>
        <p:txBody>
          <a:bodyPr lIns="71437" tIns="71437" rIns="71437" bIns="71437" anchor="ctr"/>
          <a:lstStyle/>
          <a:p>
            <a:pPr>
              <a:defRPr b="0">
                <a:latin typeface="Helvetica"/>
                <a:ea typeface="Helvetica"/>
                <a:cs typeface="Helvetica"/>
                <a:sym typeface="Helvetica"/>
              </a:defRPr>
            </a:pPr>
          </a:p>
        </p:txBody>
      </p:sp>
      <p:sp>
        <p:nvSpPr>
          <p:cNvPr id="2958" name="Classifier"/>
          <p:cNvSpPr txBox="1"/>
          <p:nvPr/>
        </p:nvSpPr>
        <p:spPr>
          <a:xfrm>
            <a:off x="17958151" y="1844344"/>
            <a:ext cx="1803972" cy="584201"/>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spAutoFit/>
          </a:bodyPr>
          <a:lstStyle>
            <a:lvl1pPr defTabSz="2172273">
              <a:defRPr sz="2800">
                <a:solidFill>
                  <a:srgbClr val="FFFFFF"/>
                </a:solidFill>
                <a:latin typeface="Helvetica"/>
                <a:ea typeface="Helvetica"/>
                <a:cs typeface="Helvetica"/>
                <a:sym typeface="Helvetica"/>
              </a:defRPr>
            </a:lvl1pPr>
          </a:lstStyle>
          <a:p>
            <a:pPr/>
            <a:r>
              <a:t>Classifier</a:t>
            </a:r>
          </a:p>
        </p:txBody>
      </p:sp>
      <p:sp>
        <p:nvSpPr>
          <p:cNvPr id="2959" name="Line"/>
          <p:cNvSpPr/>
          <p:nvPr/>
        </p:nvSpPr>
        <p:spPr>
          <a:xfrm>
            <a:off x="16954228" y="2136444"/>
            <a:ext cx="733535" cy="1"/>
          </a:xfrm>
          <a:prstGeom prst="line">
            <a:avLst/>
          </a:prstGeom>
          <a:ln w="50800">
            <a:solidFill>
              <a:srgbClr val="000000"/>
            </a:solidFill>
            <a:tailEnd type="triangle"/>
          </a:ln>
        </p:spPr>
        <p:txBody>
          <a:bodyPr lIns="76200" tIns="76200" rIns="76200" bIns="76200"/>
          <a:lstStyle/>
          <a:p>
            <a:pPr algn="l" defTabSz="2172273">
              <a:defRPr b="0" sz="4200">
                <a:solidFill>
                  <a:srgbClr val="004731"/>
                </a:solidFill>
                <a:latin typeface="Arial"/>
                <a:ea typeface="Arial"/>
                <a:cs typeface="Arial"/>
                <a:sym typeface="Arial"/>
              </a:defRPr>
            </a:pPr>
          </a:p>
        </p:txBody>
      </p:sp>
      <p:sp>
        <p:nvSpPr>
          <p:cNvPr id="2960" name="Line"/>
          <p:cNvSpPr/>
          <p:nvPr/>
        </p:nvSpPr>
        <p:spPr>
          <a:xfrm>
            <a:off x="20032513" y="2180895"/>
            <a:ext cx="733535" cy="1"/>
          </a:xfrm>
          <a:prstGeom prst="line">
            <a:avLst/>
          </a:prstGeom>
          <a:ln w="50800">
            <a:solidFill>
              <a:srgbClr val="000000"/>
            </a:solidFill>
            <a:tailEnd type="triangle"/>
          </a:ln>
        </p:spPr>
        <p:txBody>
          <a:bodyPr lIns="76200" tIns="76200" rIns="76200" bIns="76200"/>
          <a:lstStyle/>
          <a:p>
            <a:pPr algn="l" defTabSz="2172273">
              <a:defRPr b="0" sz="4200">
                <a:solidFill>
                  <a:srgbClr val="004731"/>
                </a:solidFill>
                <a:latin typeface="Arial"/>
                <a:ea typeface="Arial"/>
                <a:cs typeface="Arial"/>
                <a:sym typeface="Arial"/>
              </a:defRPr>
            </a:pPr>
          </a:p>
        </p:txBody>
      </p:sp>
      <p:sp>
        <p:nvSpPr>
          <p:cNvPr id="2961" name="Enduring principles:…"/>
          <p:cNvSpPr txBox="1"/>
          <p:nvPr/>
        </p:nvSpPr>
        <p:spPr>
          <a:xfrm>
            <a:off x="2709949" y="9356735"/>
            <a:ext cx="15718893" cy="3051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l">
              <a:defRPr b="0" sz="6400">
                <a:latin typeface="Avenir Book"/>
                <a:ea typeface="Avenir Book"/>
                <a:cs typeface="Avenir Book"/>
                <a:sym typeface="Avenir Book"/>
              </a:defRPr>
            </a:pPr>
            <a:r>
              <a:t>Enduring principles:</a:t>
            </a:r>
          </a:p>
          <a:p>
            <a:pPr marL="1031875" indent="-1031875" algn="l">
              <a:buSzPct val="100000"/>
              <a:buAutoNum type="arabicPeriod" startAt="1"/>
              <a:defRPr b="0" sz="5200">
                <a:latin typeface="Avenir Book"/>
                <a:ea typeface="Avenir Book"/>
                <a:cs typeface="Avenir Book"/>
                <a:sym typeface="Avenir Book"/>
              </a:defRPr>
            </a:pPr>
            <a:r>
              <a:t>Chop up signal into patches (divide and conquer)</a:t>
            </a:r>
          </a:p>
          <a:p>
            <a:pPr marL="1031875" indent="-1031875" algn="l">
              <a:buSzPct val="100000"/>
              <a:buAutoNum type="arabicPeriod" startAt="1"/>
              <a:defRPr b="0" sz="5200">
                <a:latin typeface="Avenir Book"/>
                <a:ea typeface="Avenir Book"/>
                <a:cs typeface="Avenir Book"/>
                <a:sym typeface="Avenir Book"/>
              </a:defRPr>
            </a:pPr>
            <a:r>
              <a:t>Process each patch identically (and in parallel)</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a:ea typeface="Helvetica Neue"/>
        <a:cs typeface="Helvetica Neue"/>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a:ea typeface="Helvetica Neue"/>
        <a:cs typeface="Helvetica Neue"/>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